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2" r:id="rId1"/>
  </p:sldMasterIdLst>
  <p:notesMasterIdLst>
    <p:notesMasterId r:id="rId98"/>
  </p:notesMasterIdLst>
  <p:sldIdLst>
    <p:sldId id="727" r:id="rId2"/>
    <p:sldId id="458" r:id="rId3"/>
    <p:sldId id="649" r:id="rId4"/>
    <p:sldId id="306" r:id="rId5"/>
    <p:sldId id="650" r:id="rId6"/>
    <p:sldId id="654" r:id="rId7"/>
    <p:sldId id="651" r:id="rId8"/>
    <p:sldId id="653" r:id="rId9"/>
    <p:sldId id="722" r:id="rId10"/>
    <p:sldId id="753" r:id="rId11"/>
    <p:sldId id="652" r:id="rId12"/>
    <p:sldId id="723" r:id="rId13"/>
    <p:sldId id="308" r:id="rId14"/>
    <p:sldId id="309" r:id="rId15"/>
    <p:sldId id="580" r:id="rId16"/>
    <p:sldId id="655" r:id="rId17"/>
    <p:sldId id="486" r:id="rId18"/>
    <p:sldId id="594" r:id="rId19"/>
    <p:sldId id="595" r:id="rId20"/>
    <p:sldId id="726" r:id="rId21"/>
    <p:sldId id="656" r:id="rId22"/>
    <p:sldId id="658" r:id="rId23"/>
    <p:sldId id="559" r:id="rId24"/>
    <p:sldId id="661" r:id="rId25"/>
    <p:sldId id="662" r:id="rId26"/>
    <p:sldId id="698" r:id="rId27"/>
    <p:sldId id="577" r:id="rId28"/>
    <p:sldId id="659" r:id="rId29"/>
    <p:sldId id="569" r:id="rId30"/>
    <p:sldId id="681" r:id="rId31"/>
    <p:sldId id="683" r:id="rId32"/>
    <p:sldId id="684" r:id="rId33"/>
    <p:sldId id="682" r:id="rId34"/>
    <p:sldId id="685" r:id="rId35"/>
    <p:sldId id="680" r:id="rId36"/>
    <p:sldId id="686" r:id="rId37"/>
    <p:sldId id="687" r:id="rId38"/>
    <p:sldId id="634" r:id="rId39"/>
    <p:sldId id="635" r:id="rId40"/>
    <p:sldId id="660" r:id="rId41"/>
    <p:sldId id="724" r:id="rId42"/>
    <p:sldId id="667" r:id="rId43"/>
    <p:sldId id="665" r:id="rId44"/>
    <p:sldId id="567" r:id="rId45"/>
    <p:sldId id="666" r:id="rId46"/>
    <p:sldId id="668" r:id="rId47"/>
    <p:sldId id="669" r:id="rId48"/>
    <p:sldId id="562" r:id="rId49"/>
    <p:sldId id="549" r:id="rId50"/>
    <p:sldId id="670" r:id="rId51"/>
    <p:sldId id="672" r:id="rId52"/>
    <p:sldId id="673" r:id="rId53"/>
    <p:sldId id="710" r:id="rId54"/>
    <p:sldId id="690" r:id="rId55"/>
    <p:sldId id="583" r:id="rId56"/>
    <p:sldId id="582" r:id="rId57"/>
    <p:sldId id="688" r:id="rId58"/>
    <p:sldId id="689" r:id="rId59"/>
    <p:sldId id="700" r:id="rId60"/>
    <p:sldId id="693" r:id="rId61"/>
    <p:sldId id="699" r:id="rId62"/>
    <p:sldId id="563" r:id="rId63"/>
    <p:sldId id="703" r:id="rId64"/>
    <p:sldId id="702" r:id="rId65"/>
    <p:sldId id="705" r:id="rId66"/>
    <p:sldId id="706" r:id="rId67"/>
    <p:sldId id="707" r:id="rId68"/>
    <p:sldId id="540" r:id="rId69"/>
    <p:sldId id="694" r:id="rId70"/>
    <p:sldId id="725" r:id="rId71"/>
    <p:sldId id="695" r:id="rId72"/>
    <p:sldId id="696" r:id="rId73"/>
    <p:sldId id="697" r:id="rId74"/>
    <p:sldId id="679" r:id="rId75"/>
    <p:sldId id="709" r:id="rId76"/>
    <p:sldId id="711" r:id="rId77"/>
    <p:sldId id="677" r:id="rId78"/>
    <p:sldId id="712" r:id="rId79"/>
    <p:sldId id="755" r:id="rId80"/>
    <p:sldId id="754" r:id="rId81"/>
    <p:sldId id="751" r:id="rId82"/>
    <p:sldId id="729" r:id="rId83"/>
    <p:sldId id="730" r:id="rId84"/>
    <p:sldId id="731" r:id="rId85"/>
    <p:sldId id="732" r:id="rId86"/>
    <p:sldId id="733" r:id="rId87"/>
    <p:sldId id="735" r:id="rId88"/>
    <p:sldId id="734" r:id="rId89"/>
    <p:sldId id="736" r:id="rId90"/>
    <p:sldId id="737" r:id="rId91"/>
    <p:sldId id="738" r:id="rId92"/>
    <p:sldId id="740" r:id="rId93"/>
    <p:sldId id="741" r:id="rId94"/>
    <p:sldId id="742" r:id="rId95"/>
    <p:sldId id="743" r:id="rId96"/>
    <p:sldId id="721" r:id="rId97"/>
  </p:sldIdLst>
  <p:sldSz cx="17337088" cy="9752013"/>
  <p:notesSz cx="6858000" cy="9144000"/>
  <p:defaultTextStyle>
    <a:defPPr>
      <a:defRPr lang="ru-RU"/>
    </a:defPPr>
    <a:lvl1pPr marL="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39DCF09-0978-7249-8357-6A62AD9B5324}">
          <p14:sldIdLst>
            <p14:sldId id="727"/>
            <p14:sldId id="458"/>
            <p14:sldId id="649"/>
            <p14:sldId id="306"/>
            <p14:sldId id="650"/>
            <p14:sldId id="654"/>
            <p14:sldId id="651"/>
            <p14:sldId id="653"/>
            <p14:sldId id="722"/>
            <p14:sldId id="753"/>
            <p14:sldId id="652"/>
            <p14:sldId id="723"/>
            <p14:sldId id="308"/>
            <p14:sldId id="309"/>
            <p14:sldId id="580"/>
            <p14:sldId id="655"/>
            <p14:sldId id="486"/>
            <p14:sldId id="594"/>
            <p14:sldId id="595"/>
            <p14:sldId id="726"/>
            <p14:sldId id="656"/>
            <p14:sldId id="658"/>
            <p14:sldId id="559"/>
            <p14:sldId id="661"/>
            <p14:sldId id="662"/>
            <p14:sldId id="698"/>
            <p14:sldId id="577"/>
            <p14:sldId id="659"/>
            <p14:sldId id="569"/>
            <p14:sldId id="681"/>
            <p14:sldId id="683"/>
            <p14:sldId id="684"/>
            <p14:sldId id="682"/>
            <p14:sldId id="685"/>
            <p14:sldId id="680"/>
            <p14:sldId id="686"/>
            <p14:sldId id="687"/>
            <p14:sldId id="634"/>
            <p14:sldId id="635"/>
            <p14:sldId id="660"/>
            <p14:sldId id="724"/>
            <p14:sldId id="667"/>
            <p14:sldId id="665"/>
            <p14:sldId id="567"/>
            <p14:sldId id="666"/>
            <p14:sldId id="668"/>
            <p14:sldId id="669"/>
            <p14:sldId id="562"/>
            <p14:sldId id="549"/>
            <p14:sldId id="670"/>
            <p14:sldId id="672"/>
            <p14:sldId id="673"/>
            <p14:sldId id="710"/>
            <p14:sldId id="690"/>
            <p14:sldId id="583"/>
            <p14:sldId id="582"/>
            <p14:sldId id="688"/>
            <p14:sldId id="689"/>
            <p14:sldId id="700"/>
            <p14:sldId id="693"/>
            <p14:sldId id="699"/>
            <p14:sldId id="563"/>
            <p14:sldId id="703"/>
            <p14:sldId id="702"/>
            <p14:sldId id="705"/>
            <p14:sldId id="706"/>
            <p14:sldId id="707"/>
            <p14:sldId id="540"/>
            <p14:sldId id="694"/>
            <p14:sldId id="725"/>
            <p14:sldId id="695"/>
            <p14:sldId id="696"/>
            <p14:sldId id="697"/>
            <p14:sldId id="679"/>
            <p14:sldId id="709"/>
            <p14:sldId id="711"/>
            <p14:sldId id="677"/>
            <p14:sldId id="712"/>
            <p14:sldId id="755"/>
            <p14:sldId id="754"/>
            <p14:sldId id="751"/>
            <p14:sldId id="729"/>
            <p14:sldId id="730"/>
            <p14:sldId id="731"/>
            <p14:sldId id="732"/>
            <p14:sldId id="733"/>
            <p14:sldId id="735"/>
            <p14:sldId id="734"/>
            <p14:sldId id="736"/>
            <p14:sldId id="737"/>
            <p14:sldId id="738"/>
            <p14:sldId id="740"/>
            <p14:sldId id="741"/>
            <p14:sldId id="742"/>
            <p14:sldId id="743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735" userDrawn="1">
          <p15:clr>
            <a:srgbClr val="A4A3A4"/>
          </p15:clr>
        </p15:guide>
        <p15:guide id="4" pos="54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2A7"/>
    <a:srgbClr val="6A89C3"/>
    <a:srgbClr val="AACD6E"/>
    <a:srgbClr val="FADC11"/>
    <a:srgbClr val="FAE111"/>
    <a:srgbClr val="FAE622"/>
    <a:srgbClr val="C7D5E9"/>
    <a:srgbClr val="FFC099"/>
    <a:srgbClr val="C8B7F8"/>
    <a:srgbClr val="FDA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B5CCA-7880-7228-4B89-83D85E4489D0}" v="991" dt="2022-03-17T11:35:13.185"/>
    <p1510:client id="{33FAC8F8-B180-8459-B264-0485DD6D428B}" v="5369" dt="2022-03-15T11:01:39.745"/>
    <p1510:client id="{3E4B56CF-823A-E6A6-25DF-CF4001FADF0B}" v="2054" dt="2022-03-18T15:04:50.189"/>
    <p1510:client id="{45DC6F59-2C19-574C-7FFC-109DA791F31A}" v="2111" dt="2022-03-16T21:49:54.073"/>
    <p1510:client id="{465454F7-CD8C-9AC0-3676-84EC6440B397}" v="1317" dt="2022-03-17T17:53:40.731"/>
    <p1510:client id="{6826937E-372C-812A-92CD-2721160CCB44}" v="1460" dt="2022-03-17T23:24:16.168"/>
    <p1510:client id="{8B93868A-9111-9F45-CD3B-ADEA4CA25CA9}" v="1" dt="2023-04-06T19:29:55.530"/>
    <p1510:client id="{9009D7EB-F67C-E3BA-5170-76BC73631961}" v="1884" dt="2022-03-15T17:33:56.150"/>
    <p1510:client id="{A2A16EBA-3B5A-29B4-4B92-B8BD96B2C581}" v="5" dt="2023-03-10T15:47:07.810"/>
    <p1510:client id="{ACDD8B7A-5214-4499-A7CC-C160232C4E84}" v="802" dt="2022-03-17T14:38:37.207"/>
    <p1510:client id="{B261C81E-E0D5-C194-82DB-EACB8B4AD1F7}" v="12" dt="2023-03-03T14:59:17.951"/>
    <p1510:client id="{B6597A49-1623-3775-D72B-2F3C0F4BF48B}" v="367" dt="2022-03-17T21:32:22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4660"/>
  </p:normalViewPr>
  <p:slideViewPr>
    <p:cSldViewPr snapToGrid="0">
      <p:cViewPr varScale="1">
        <p:scale>
          <a:sx n="83" d="100"/>
          <a:sy n="83" d="100"/>
        </p:scale>
        <p:origin x="616" y="216"/>
      </p:cViewPr>
      <p:guideLst>
        <p:guide orient="horz" pos="735"/>
        <p:guide pos="54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hnev Kirill Romanovich" userId="S::kkochnev@ozon.ru::7ec233ba-5f4f-4279-8e83-e6b3ebb77aee" providerId="AD" clId="Web-{9009D7EB-F67C-E3BA-5170-76BC73631961}"/>
    <pc:docChg chg="addSld delSld modSld sldOrd modSection">
      <pc:chgData name="Kochnev Kirill Romanovich" userId="S::kkochnev@ozon.ru::7ec233ba-5f4f-4279-8e83-e6b3ebb77aee" providerId="AD" clId="Web-{9009D7EB-F67C-E3BA-5170-76BC73631961}" dt="2022-03-15T17:33:56.150" v="1858" actId="20577"/>
      <pc:docMkLst>
        <pc:docMk/>
      </pc:docMkLst>
      <pc:sldChg chg="modSp">
        <pc:chgData name="Kochnev Kirill Romanovich" userId="S::kkochnev@ozon.ru::7ec233ba-5f4f-4279-8e83-e6b3ebb77aee" providerId="AD" clId="Web-{9009D7EB-F67C-E3BA-5170-76BC73631961}" dt="2022-03-15T12:08:37.205" v="394" actId="20577"/>
        <pc:sldMkLst>
          <pc:docMk/>
          <pc:sldMk cId="940000452" sldId="582"/>
        </pc:sldMkLst>
        <pc:spChg chg="mod">
          <ac:chgData name="Kochnev Kirill Romanovich" userId="S::kkochnev@ozon.ru::7ec233ba-5f4f-4279-8e83-e6b3ebb77aee" providerId="AD" clId="Web-{9009D7EB-F67C-E3BA-5170-76BC73631961}" dt="2022-03-15T12:08:37.205" v="394" actId="20577"/>
          <ac:spMkLst>
            <pc:docMk/>
            <pc:sldMk cId="940000452" sldId="582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9009D7EB-F67C-E3BA-5170-76BC73631961}" dt="2022-03-15T12:16:25.605" v="459" actId="20577"/>
        <pc:sldMkLst>
          <pc:docMk/>
          <pc:sldMk cId="2574966562" sldId="583"/>
        </pc:sldMkLst>
        <pc:spChg chg="mod">
          <ac:chgData name="Kochnev Kirill Romanovich" userId="S::kkochnev@ozon.ru::7ec233ba-5f4f-4279-8e83-e6b3ebb77aee" providerId="AD" clId="Web-{9009D7EB-F67C-E3BA-5170-76BC73631961}" dt="2022-03-15T12:16:25.605" v="459" actId="20577"/>
          <ac:spMkLst>
            <pc:docMk/>
            <pc:sldMk cId="2574966562" sldId="583"/>
            <ac:spMk id="4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9009D7EB-F67C-E3BA-5170-76BC73631961}" dt="2022-03-15T14:02:01.437" v="907"/>
        <pc:sldMkLst>
          <pc:docMk/>
          <pc:sldMk cId="2333221419" sldId="588"/>
        </pc:sldMkLst>
        <pc:spChg chg="mod">
          <ac:chgData name="Kochnev Kirill Romanovich" userId="S::kkochnev@ozon.ru::7ec233ba-5f4f-4279-8e83-e6b3ebb77aee" providerId="AD" clId="Web-{9009D7EB-F67C-E3BA-5170-76BC73631961}" dt="2022-03-15T13:48:26.462" v="721" actId="20577"/>
          <ac:spMkLst>
            <pc:docMk/>
            <pc:sldMk cId="2333221419" sldId="588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9009D7EB-F67C-E3BA-5170-76BC73631961}" dt="2022-03-15T13:48:54.104" v="727"/>
          <ac:spMkLst>
            <pc:docMk/>
            <pc:sldMk cId="2333221419" sldId="588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3:48:42.041" v="723"/>
          <ac:spMkLst>
            <pc:docMk/>
            <pc:sldMk cId="2333221419" sldId="588"/>
            <ac:spMk id="4" creationId="{249A26B6-9DEE-4D6F-93C8-802B7D5E2B9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4:02:01.437" v="907"/>
          <ac:spMkLst>
            <pc:docMk/>
            <pc:sldMk cId="2333221419" sldId="588"/>
            <ac:spMk id="5" creationId="{8B0C6463-7C7A-4A1F-9E49-790C07ECBB8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3:48:51.229" v="726"/>
          <ac:spMkLst>
            <pc:docMk/>
            <pc:sldMk cId="2333221419" sldId="588"/>
            <ac:spMk id="9" creationId="{7FF2A348-CAF7-44E8-A088-D6A2106A6AAE}"/>
          </ac:spMkLst>
        </pc:spChg>
        <pc:spChg chg="add del mod">
          <ac:chgData name="Kochnev Kirill Romanovich" userId="S::kkochnev@ozon.ru::7ec233ba-5f4f-4279-8e83-e6b3ebb77aee" providerId="AD" clId="Web-{9009D7EB-F67C-E3BA-5170-76BC73631961}" dt="2022-03-15T13:48:56.182" v="729"/>
          <ac:spMkLst>
            <pc:docMk/>
            <pc:sldMk cId="2333221419" sldId="588"/>
            <ac:spMk id="11" creationId="{5A9DC926-BE4F-45AF-9D81-DD0B4942548A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4:01:57.843" v="906" actId="20577"/>
          <ac:spMkLst>
            <pc:docMk/>
            <pc:sldMk cId="2333221419" sldId="588"/>
            <ac:spMk id="13" creationId="{310395C5-55BD-4456-9F10-8F77D766F4F8}"/>
          </ac:spMkLst>
        </pc:spChg>
      </pc:sldChg>
      <pc:sldChg chg="modSp">
        <pc:chgData name="Kochnev Kirill Romanovich" userId="S::kkochnev@ozon.ru::7ec233ba-5f4f-4279-8e83-e6b3ebb77aee" providerId="AD" clId="Web-{9009D7EB-F67C-E3BA-5170-76BC73631961}" dt="2022-03-15T12:02:03.729" v="189" actId="20577"/>
        <pc:sldMkLst>
          <pc:docMk/>
          <pc:sldMk cId="2111282506" sldId="591"/>
        </pc:sldMkLst>
        <pc:spChg chg="mod">
          <ac:chgData name="Kochnev Kirill Romanovich" userId="S::kkochnev@ozon.ru::7ec233ba-5f4f-4279-8e83-e6b3ebb77aee" providerId="AD" clId="Web-{9009D7EB-F67C-E3BA-5170-76BC73631961}" dt="2022-03-15T12:02:03.729" v="189" actId="20577"/>
          <ac:spMkLst>
            <pc:docMk/>
            <pc:sldMk cId="2111282506" sldId="591"/>
            <ac:spMk id="3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9009D7EB-F67C-E3BA-5170-76BC73631961}" dt="2022-03-15T12:08:19.924" v="388" actId="20577"/>
        <pc:sldMkLst>
          <pc:docMk/>
          <pc:sldMk cId="3114223725" sldId="592"/>
        </pc:sldMkLst>
        <pc:spChg chg="mod">
          <ac:chgData name="Kochnev Kirill Romanovich" userId="S::kkochnev@ozon.ru::7ec233ba-5f4f-4279-8e83-e6b3ebb77aee" providerId="AD" clId="Web-{9009D7EB-F67C-E3BA-5170-76BC73631961}" dt="2022-03-15T12:01:39.213" v="184" actId="20577"/>
          <ac:spMkLst>
            <pc:docMk/>
            <pc:sldMk cId="3114223725" sldId="59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2:04:23.076" v="347" actId="20577"/>
          <ac:spMkLst>
            <pc:docMk/>
            <pc:sldMk cId="3114223725" sldId="592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2:03:37.137" v="305"/>
          <ac:spMkLst>
            <pc:docMk/>
            <pc:sldMk cId="3114223725" sldId="592"/>
            <ac:spMk id="6" creationId="{588115C4-6D3C-40A0-8320-0F2019B84AD9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2:08:19.924" v="388" actId="20577"/>
          <ac:spMkLst>
            <pc:docMk/>
            <pc:sldMk cId="3114223725" sldId="592"/>
            <ac:spMk id="10" creationId="{B09B5B5C-C8F9-4B60-9225-371B6C1E9643}"/>
          </ac:spMkLst>
        </pc:spChg>
        <pc:picChg chg="add del">
          <ac:chgData name="Kochnev Kirill Romanovich" userId="S::kkochnev@ozon.ru::7ec233ba-5f4f-4279-8e83-e6b3ebb77aee" providerId="AD" clId="Web-{9009D7EB-F67C-E3BA-5170-76BC73631961}" dt="2022-03-15T12:04:10.747" v="337"/>
          <ac:picMkLst>
            <pc:docMk/>
            <pc:sldMk cId="3114223725" sldId="592"/>
            <ac:picMk id="8" creationId="{D3CF3B3B-D044-4402-8625-7A0A50885640}"/>
          </ac:picMkLst>
        </pc:picChg>
      </pc:sldChg>
      <pc:sldChg chg="delSp modSp add replId">
        <pc:chgData name="Kochnev Kirill Romanovich" userId="S::kkochnev@ozon.ru::7ec233ba-5f4f-4279-8e83-e6b3ebb77aee" providerId="AD" clId="Web-{9009D7EB-F67C-E3BA-5170-76BC73631961}" dt="2022-03-15T12:37:51.833" v="710" actId="20577"/>
        <pc:sldMkLst>
          <pc:docMk/>
          <pc:sldMk cId="2914742764" sldId="593"/>
        </pc:sldMkLst>
        <pc:spChg chg="mod">
          <ac:chgData name="Kochnev Kirill Romanovich" userId="S::kkochnev@ozon.ru::7ec233ba-5f4f-4279-8e83-e6b3ebb77aee" providerId="AD" clId="Web-{9009D7EB-F67C-E3BA-5170-76BC73631961}" dt="2022-03-15T12:17:04.887" v="483" actId="20577"/>
          <ac:spMkLst>
            <pc:docMk/>
            <pc:sldMk cId="2914742764" sldId="59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2:37:51.833" v="710" actId="20577"/>
          <ac:spMkLst>
            <pc:docMk/>
            <pc:sldMk cId="2914742764" sldId="593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9009D7EB-F67C-E3BA-5170-76BC73631961}" dt="2022-03-15T12:17:06.996" v="484"/>
          <ac:spMkLst>
            <pc:docMk/>
            <pc:sldMk cId="2914742764" sldId="593"/>
            <ac:spMk id="10" creationId="{B09B5B5C-C8F9-4B60-9225-371B6C1E9643}"/>
          </ac:spMkLst>
        </pc:spChg>
      </pc:sldChg>
      <pc:sldChg chg="modSp add del replId">
        <pc:chgData name="Kochnev Kirill Romanovich" userId="S::kkochnev@ozon.ru::7ec233ba-5f4f-4279-8e83-e6b3ebb77aee" providerId="AD" clId="Web-{9009D7EB-F67C-E3BA-5170-76BC73631961}" dt="2022-03-15T12:16:46.184" v="467"/>
        <pc:sldMkLst>
          <pc:docMk/>
          <pc:sldMk cId="3783192557" sldId="593"/>
        </pc:sldMkLst>
        <pc:spChg chg="mod">
          <ac:chgData name="Kochnev Kirill Romanovich" userId="S::kkochnev@ozon.ru::7ec233ba-5f4f-4279-8e83-e6b3ebb77aee" providerId="AD" clId="Web-{9009D7EB-F67C-E3BA-5170-76BC73631961}" dt="2022-03-15T12:16:44.137" v="466" actId="20577"/>
          <ac:spMkLst>
            <pc:docMk/>
            <pc:sldMk cId="3783192557" sldId="593"/>
            <ac:spMk id="2" creationId="{00000000-0000-0000-0000-000000000000}"/>
          </ac:spMkLst>
        </pc:spChg>
      </pc:sldChg>
      <pc:sldChg chg="addSp modSp add">
        <pc:chgData name="Kochnev Kirill Romanovich" userId="S::kkochnev@ozon.ru::7ec233ba-5f4f-4279-8e83-e6b3ebb77aee" providerId="AD" clId="Web-{9009D7EB-F67C-E3BA-5170-76BC73631961}" dt="2022-03-15T13:48:12.212" v="716" actId="1076"/>
        <pc:sldMkLst>
          <pc:docMk/>
          <pc:sldMk cId="3089920907" sldId="594"/>
        </pc:sldMkLst>
        <pc:spChg chg="mod">
          <ac:chgData name="Kochnev Kirill Romanovich" userId="S::kkochnev@ozon.ru::7ec233ba-5f4f-4279-8e83-e6b3ebb77aee" providerId="AD" clId="Web-{9009D7EB-F67C-E3BA-5170-76BC73631961}" dt="2022-03-15T13:48:03.462" v="712" actId="14100"/>
          <ac:spMkLst>
            <pc:docMk/>
            <pc:sldMk cId="3089920907" sldId="594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9009D7EB-F67C-E3BA-5170-76BC73631961}" dt="2022-03-15T13:48:12.212" v="716" actId="1076"/>
          <ac:picMkLst>
            <pc:docMk/>
            <pc:sldMk cId="3089920907" sldId="594"/>
            <ac:picMk id="6" creationId="{2AA2907F-E9DD-4A07-A012-5FDF3E184573}"/>
          </ac:picMkLst>
        </pc:picChg>
      </pc:sldChg>
      <pc:sldChg chg="add ord replId">
        <pc:chgData name="Kochnev Kirill Romanovich" userId="S::kkochnev@ozon.ru::7ec233ba-5f4f-4279-8e83-e6b3ebb77aee" providerId="AD" clId="Web-{9009D7EB-F67C-E3BA-5170-76BC73631961}" dt="2022-03-15T14:04:17.706" v="912"/>
        <pc:sldMkLst>
          <pc:docMk/>
          <pc:sldMk cId="1585856917" sldId="595"/>
        </pc:sldMkLst>
      </pc:sldChg>
      <pc:sldChg chg="addSp delSp modSp add replId">
        <pc:chgData name="Kochnev Kirill Romanovich" userId="S::kkochnev@ozon.ru::7ec233ba-5f4f-4279-8e83-e6b3ebb77aee" providerId="AD" clId="Web-{9009D7EB-F67C-E3BA-5170-76BC73631961}" dt="2022-03-15T14:25:53.553" v="1315" actId="20577"/>
        <pc:sldMkLst>
          <pc:docMk/>
          <pc:sldMk cId="3102751675" sldId="596"/>
        </pc:sldMkLst>
        <pc:spChg chg="mod">
          <ac:chgData name="Kochnev Kirill Romanovich" userId="S::kkochnev@ozon.ru::7ec233ba-5f4f-4279-8e83-e6b3ebb77aee" providerId="AD" clId="Web-{9009D7EB-F67C-E3BA-5170-76BC73631961}" dt="2022-03-15T14:05:15.724" v="919" actId="20577"/>
          <ac:spMkLst>
            <pc:docMk/>
            <pc:sldMk cId="3102751675" sldId="596"/>
            <ac:spMk id="2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4:25:53.553" v="1315" actId="20577"/>
          <ac:spMkLst>
            <pc:docMk/>
            <pc:sldMk cId="3102751675" sldId="596"/>
            <ac:spMk id="3" creationId="{CF318004-3E56-4822-AAFB-C8ED9B830283}"/>
          </ac:spMkLst>
        </pc:spChg>
        <pc:spChg chg="add mod">
          <ac:chgData name="Kochnev Kirill Romanovich" userId="S::kkochnev@ozon.ru::7ec233ba-5f4f-4279-8e83-e6b3ebb77aee" providerId="AD" clId="Web-{9009D7EB-F67C-E3BA-5170-76BC73631961}" dt="2022-03-15T14:16:30.882" v="1142" actId="1076"/>
          <ac:spMkLst>
            <pc:docMk/>
            <pc:sldMk cId="3102751675" sldId="596"/>
            <ac:spMk id="4" creationId="{DAA929CB-EDB0-4BD6-A47F-BA2F7259EBDB}"/>
          </ac:spMkLst>
        </pc:spChg>
        <pc:spChg chg="del">
          <ac:chgData name="Kochnev Kirill Romanovich" userId="S::kkochnev@ozon.ru::7ec233ba-5f4f-4279-8e83-e6b3ebb77aee" providerId="AD" clId="Web-{9009D7EB-F67C-E3BA-5170-76BC73631961}" dt="2022-03-15T14:05:18.052" v="920"/>
          <ac:spMkLst>
            <pc:docMk/>
            <pc:sldMk cId="3102751675" sldId="596"/>
            <ac:spMk id="13" creationId="{310395C5-55BD-4456-9F10-8F77D766F4F8}"/>
          </ac:spMkLst>
        </pc:spChg>
      </pc:sldChg>
      <pc:sldChg chg="modSp add ord replId">
        <pc:chgData name="Kochnev Kirill Romanovich" userId="S::kkochnev@ozon.ru::7ec233ba-5f4f-4279-8e83-e6b3ebb77aee" providerId="AD" clId="Web-{9009D7EB-F67C-E3BA-5170-76BC73631961}" dt="2022-03-15T14:29:07.199" v="1322" actId="20577"/>
        <pc:sldMkLst>
          <pc:docMk/>
          <pc:sldMk cId="3183456815" sldId="597"/>
        </pc:sldMkLst>
        <pc:spChg chg="mod">
          <ac:chgData name="Kochnev Kirill Romanovich" userId="S::kkochnev@ozon.ru::7ec233ba-5f4f-4279-8e83-e6b3ebb77aee" providerId="AD" clId="Web-{9009D7EB-F67C-E3BA-5170-76BC73631961}" dt="2022-03-15T14:29:07.199" v="1322" actId="20577"/>
          <ac:spMkLst>
            <pc:docMk/>
            <pc:sldMk cId="3183456815" sldId="597"/>
            <ac:spMk id="2" creationId="{00000000-0000-0000-0000-000000000000}"/>
          </ac:spMkLst>
        </pc:spChg>
      </pc:sldChg>
      <pc:sldChg chg="addSp delSp modSp add ord">
        <pc:chgData name="Kochnev Kirill Romanovich" userId="S::kkochnev@ozon.ru::7ec233ba-5f4f-4279-8e83-e6b3ebb77aee" providerId="AD" clId="Web-{9009D7EB-F67C-E3BA-5170-76BC73631961}" dt="2022-03-15T14:34:05.332" v="1473" actId="20577"/>
        <pc:sldMkLst>
          <pc:docMk/>
          <pc:sldMk cId="3059701533" sldId="598"/>
        </pc:sldMkLst>
        <pc:spChg chg="mod">
          <ac:chgData name="Kochnev Kirill Romanovich" userId="S::kkochnev@ozon.ru::7ec233ba-5f4f-4279-8e83-e6b3ebb77aee" providerId="AD" clId="Web-{9009D7EB-F67C-E3BA-5170-76BC73631961}" dt="2022-03-15T14:32:08.610" v="1331" actId="20577"/>
          <ac:spMkLst>
            <pc:docMk/>
            <pc:sldMk cId="3059701533" sldId="59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4:34:05.332" v="1473" actId="20577"/>
          <ac:spMkLst>
            <pc:docMk/>
            <pc:sldMk cId="3059701533" sldId="598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9009D7EB-F67C-E3BA-5170-76BC73631961}" dt="2022-03-15T14:32:48.002" v="1353"/>
          <ac:spMkLst>
            <pc:docMk/>
            <pc:sldMk cId="3059701533" sldId="598"/>
            <ac:spMk id="5" creationId="{66B88C84-846F-41E9-8550-9C8A6F24C8E0}"/>
          </ac:spMkLst>
        </pc:spChg>
        <pc:picChg chg="add mod">
          <ac:chgData name="Kochnev Kirill Romanovich" userId="S::kkochnev@ozon.ru::7ec233ba-5f4f-4279-8e83-e6b3ebb77aee" providerId="AD" clId="Web-{9009D7EB-F67C-E3BA-5170-76BC73631961}" dt="2022-03-15T14:33:21.440" v="1401" actId="1076"/>
          <ac:picMkLst>
            <pc:docMk/>
            <pc:sldMk cId="3059701533" sldId="598"/>
            <ac:picMk id="4" creationId="{2E249453-CA80-4D65-92F1-4F2FADAC2E8A}"/>
          </ac:picMkLst>
        </pc:picChg>
      </pc:sldChg>
      <pc:sldChg chg="addSp delSp modSp add">
        <pc:chgData name="Kochnev Kirill Romanovich" userId="S::kkochnev@ozon.ru::7ec233ba-5f4f-4279-8e83-e6b3ebb77aee" providerId="AD" clId="Web-{9009D7EB-F67C-E3BA-5170-76BC73631961}" dt="2022-03-15T14:37:06.024" v="1556" actId="20577"/>
        <pc:sldMkLst>
          <pc:docMk/>
          <pc:sldMk cId="20643223" sldId="599"/>
        </pc:sldMkLst>
        <pc:spChg chg="mod">
          <ac:chgData name="Kochnev Kirill Romanovich" userId="S::kkochnev@ozon.ru::7ec233ba-5f4f-4279-8e83-e6b3ebb77aee" providerId="AD" clId="Web-{9009D7EB-F67C-E3BA-5170-76BC73631961}" dt="2022-03-15T14:37:06.024" v="1556" actId="20577"/>
          <ac:spMkLst>
            <pc:docMk/>
            <pc:sldMk cId="20643223" sldId="59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4:36:49.211" v="1548" actId="20577"/>
          <ac:spMkLst>
            <pc:docMk/>
            <pc:sldMk cId="20643223" sldId="599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9009D7EB-F67C-E3BA-5170-76BC73631961}" dt="2022-03-15T14:35:16.302" v="1483"/>
          <ac:picMkLst>
            <pc:docMk/>
            <pc:sldMk cId="20643223" sldId="599"/>
            <ac:picMk id="4" creationId="{2E249453-CA80-4D65-92F1-4F2FADAC2E8A}"/>
          </ac:picMkLst>
        </pc:picChg>
        <pc:picChg chg="add mod">
          <ac:chgData name="Kochnev Kirill Romanovich" userId="S::kkochnev@ozon.ru::7ec233ba-5f4f-4279-8e83-e6b3ebb77aee" providerId="AD" clId="Web-{9009D7EB-F67C-E3BA-5170-76BC73631961}" dt="2022-03-15T14:36:57.789" v="1554" actId="14100"/>
          <ac:picMkLst>
            <pc:docMk/>
            <pc:sldMk cId="20643223" sldId="599"/>
            <ac:picMk id="5" creationId="{300D83C9-A7A1-4938-83BA-F02F7FBDFD8D}"/>
          </ac:picMkLst>
        </pc:picChg>
      </pc:sldChg>
      <pc:sldChg chg="add del replId">
        <pc:chgData name="Kochnev Kirill Romanovich" userId="S::kkochnev@ozon.ru::7ec233ba-5f4f-4279-8e83-e6b3ebb77aee" providerId="AD" clId="Web-{9009D7EB-F67C-E3BA-5170-76BC73631961}" dt="2022-03-15T14:36:08.897" v="1543"/>
        <pc:sldMkLst>
          <pc:docMk/>
          <pc:sldMk cId="1356403674" sldId="600"/>
        </pc:sldMkLst>
      </pc:sldChg>
      <pc:sldChg chg="modSp add ord replId">
        <pc:chgData name="Kochnev Kirill Romanovich" userId="S::kkochnev@ozon.ru::7ec233ba-5f4f-4279-8e83-e6b3ebb77aee" providerId="AD" clId="Web-{9009D7EB-F67C-E3BA-5170-76BC73631961}" dt="2022-03-15T14:36:16.507" v="1546" actId="20577"/>
        <pc:sldMkLst>
          <pc:docMk/>
          <pc:sldMk cId="3332399135" sldId="600"/>
        </pc:sldMkLst>
        <pc:spChg chg="mod">
          <ac:chgData name="Kochnev Kirill Romanovich" userId="S::kkochnev@ozon.ru::7ec233ba-5f4f-4279-8e83-e6b3ebb77aee" providerId="AD" clId="Web-{9009D7EB-F67C-E3BA-5170-76BC73631961}" dt="2022-03-15T14:36:16.507" v="1546" actId="20577"/>
          <ac:spMkLst>
            <pc:docMk/>
            <pc:sldMk cId="3332399135" sldId="600"/>
            <ac:spMk id="2" creationId="{00000000-0000-0000-0000-000000000000}"/>
          </ac:spMkLst>
        </pc:spChg>
      </pc:sldChg>
      <pc:sldChg chg="add del">
        <pc:chgData name="Kochnev Kirill Romanovich" userId="S::kkochnev@ozon.ru::7ec233ba-5f4f-4279-8e83-e6b3ebb77aee" providerId="AD" clId="Web-{9009D7EB-F67C-E3BA-5170-76BC73631961}" dt="2022-03-15T14:35:39.490" v="1541"/>
        <pc:sldMkLst>
          <pc:docMk/>
          <pc:sldMk cId="4095771712" sldId="600"/>
        </pc:sldMkLst>
      </pc:sldChg>
      <pc:sldChg chg="delSp modSp add replId">
        <pc:chgData name="Kochnev Kirill Romanovich" userId="S::kkochnev@ozon.ru::7ec233ba-5f4f-4279-8e83-e6b3ebb77aee" providerId="AD" clId="Web-{9009D7EB-F67C-E3BA-5170-76BC73631961}" dt="2022-03-15T17:33:56.150" v="1858" actId="20577"/>
        <pc:sldMkLst>
          <pc:docMk/>
          <pc:sldMk cId="140231617" sldId="601"/>
        </pc:sldMkLst>
        <pc:spChg chg="mod">
          <ac:chgData name="Kochnev Kirill Romanovich" userId="S::kkochnev@ozon.ru::7ec233ba-5f4f-4279-8e83-e6b3ebb77aee" providerId="AD" clId="Web-{9009D7EB-F67C-E3BA-5170-76BC73631961}" dt="2022-03-15T14:59:05.637" v="1580" actId="20577"/>
          <ac:spMkLst>
            <pc:docMk/>
            <pc:sldMk cId="140231617" sldId="60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9009D7EB-F67C-E3BA-5170-76BC73631961}" dt="2022-03-15T17:33:56.150" v="1858" actId="20577"/>
          <ac:spMkLst>
            <pc:docMk/>
            <pc:sldMk cId="140231617" sldId="601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9009D7EB-F67C-E3BA-5170-76BC73631961}" dt="2022-03-15T14:37:17.696" v="1560"/>
          <ac:picMkLst>
            <pc:docMk/>
            <pc:sldMk cId="140231617" sldId="601"/>
            <ac:picMk id="5" creationId="{300D83C9-A7A1-4938-83BA-F02F7FBDFD8D}"/>
          </ac:picMkLst>
        </pc:picChg>
      </pc:sldChg>
      <pc:sldChg chg="add replId">
        <pc:chgData name="Kochnev Kirill Romanovich" userId="S::kkochnev@ozon.ru::7ec233ba-5f4f-4279-8e83-e6b3ebb77aee" providerId="AD" clId="Web-{9009D7EB-F67C-E3BA-5170-76BC73631961}" dt="2022-03-15T14:58:54.793" v="1561"/>
        <pc:sldMkLst>
          <pc:docMk/>
          <pc:sldMk cId="190733109" sldId="602"/>
        </pc:sldMkLst>
      </pc:sldChg>
    </pc:docChg>
  </pc:docChgLst>
  <pc:docChgLst>
    <pc:chgData name="Kochnev Kirill Romanovich" userId="S::kkochnev@ozon.ru::7ec233ba-5f4f-4279-8e83-e6b3ebb77aee" providerId="AD" clId="Web-{6826937E-372C-812A-92CD-2721160CCB44}"/>
    <pc:docChg chg="addSld delSld modSld sldOrd modSection">
      <pc:chgData name="Kochnev Kirill Romanovich" userId="S::kkochnev@ozon.ru::7ec233ba-5f4f-4279-8e83-e6b3ebb77aee" providerId="AD" clId="Web-{6826937E-372C-812A-92CD-2721160CCB44}" dt="2022-03-17T23:24:16.027" v="1435"/>
      <pc:docMkLst>
        <pc:docMk/>
      </pc:docMkLst>
      <pc:sldChg chg="del">
        <pc:chgData name="Kochnev Kirill Romanovich" userId="S::kkochnev@ozon.ru::7ec233ba-5f4f-4279-8e83-e6b3ebb77aee" providerId="AD" clId="Web-{6826937E-372C-812A-92CD-2721160CCB44}" dt="2022-03-17T21:38:47.402" v="2"/>
        <pc:sldMkLst>
          <pc:docMk/>
          <pc:sldMk cId="1249445619" sldId="490"/>
        </pc:sldMkLst>
      </pc:sldChg>
      <pc:sldChg chg="del">
        <pc:chgData name="Kochnev Kirill Romanovich" userId="S::kkochnev@ozon.ru::7ec233ba-5f4f-4279-8e83-e6b3ebb77aee" providerId="AD" clId="Web-{6826937E-372C-812A-92CD-2721160CCB44}" dt="2022-03-17T21:38:47.402" v="1"/>
        <pc:sldMkLst>
          <pc:docMk/>
          <pc:sldMk cId="1997524613" sldId="492"/>
        </pc:sldMkLst>
      </pc:sldChg>
      <pc:sldChg chg="del">
        <pc:chgData name="Kochnev Kirill Romanovich" userId="S::kkochnev@ozon.ru::7ec233ba-5f4f-4279-8e83-e6b3ebb77aee" providerId="AD" clId="Web-{6826937E-372C-812A-92CD-2721160CCB44}" dt="2022-03-17T21:38:52.731" v="4"/>
        <pc:sldMkLst>
          <pc:docMk/>
          <pc:sldMk cId="3852414659" sldId="549"/>
        </pc:sldMkLst>
      </pc:sldChg>
      <pc:sldChg chg="modSp">
        <pc:chgData name="Kochnev Kirill Romanovich" userId="S::kkochnev@ozon.ru::7ec233ba-5f4f-4279-8e83-e6b3ebb77aee" providerId="AD" clId="Web-{6826937E-372C-812A-92CD-2721160CCB44}" dt="2022-03-17T22:02:20.125" v="14" actId="20577"/>
        <pc:sldMkLst>
          <pc:docMk/>
          <pc:sldMk cId="3845841267" sldId="560"/>
        </pc:sldMkLst>
        <pc:spChg chg="mod">
          <ac:chgData name="Kochnev Kirill Romanovich" userId="S::kkochnev@ozon.ru::7ec233ba-5f4f-4279-8e83-e6b3ebb77aee" providerId="AD" clId="Web-{6826937E-372C-812A-92CD-2721160CCB44}" dt="2022-03-17T22:02:20.125" v="14" actId="20577"/>
          <ac:spMkLst>
            <pc:docMk/>
            <pc:sldMk cId="3845841267" sldId="560"/>
            <ac:spMk id="4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6826937E-372C-812A-92CD-2721160CCB44}" dt="2022-03-17T21:38:50.715" v="3"/>
        <pc:sldMkLst>
          <pc:docMk/>
          <pc:sldMk cId="2915790022" sldId="621"/>
        </pc:sldMkLst>
      </pc:sldChg>
      <pc:sldChg chg="addSp delSp modSp">
        <pc:chgData name="Kochnev Kirill Romanovich" userId="S::kkochnev@ozon.ru::7ec233ba-5f4f-4279-8e83-e6b3ebb77aee" providerId="AD" clId="Web-{6826937E-372C-812A-92CD-2721160CCB44}" dt="2022-03-17T22:22:45.802" v="309" actId="1076"/>
        <pc:sldMkLst>
          <pc:docMk/>
          <pc:sldMk cId="216101910" sldId="634"/>
        </pc:sldMkLst>
        <pc:spChg chg="mod">
          <ac:chgData name="Kochnev Kirill Romanovich" userId="S::kkochnev@ozon.ru::7ec233ba-5f4f-4279-8e83-e6b3ebb77aee" providerId="AD" clId="Web-{6826937E-372C-812A-92CD-2721160CCB44}" dt="2022-03-17T22:17:11.296" v="305" actId="20577"/>
          <ac:spMkLst>
            <pc:docMk/>
            <pc:sldMk cId="216101910" sldId="634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6826937E-372C-812A-92CD-2721160CCB44}" dt="2022-03-17T22:13:45.371" v="74"/>
          <ac:picMkLst>
            <pc:docMk/>
            <pc:sldMk cId="216101910" sldId="634"/>
            <ac:picMk id="3" creationId="{9C3B982E-9A6C-40C8-9E78-F0DE2D87AC70}"/>
          </ac:picMkLst>
        </pc:picChg>
        <pc:picChg chg="add mod">
          <ac:chgData name="Kochnev Kirill Romanovich" userId="S::kkochnev@ozon.ru::7ec233ba-5f4f-4279-8e83-e6b3ebb77aee" providerId="AD" clId="Web-{6826937E-372C-812A-92CD-2721160CCB44}" dt="2022-03-17T22:22:45.802" v="309" actId="1076"/>
          <ac:picMkLst>
            <pc:docMk/>
            <pc:sldMk cId="216101910" sldId="634"/>
            <ac:picMk id="6" creationId="{4BB849CA-AC8A-4562-B955-8D9F72FA8233}"/>
          </ac:picMkLst>
        </pc:picChg>
      </pc:sldChg>
      <pc:sldChg chg="addSp modSp ord">
        <pc:chgData name="Kochnev Kirill Romanovich" userId="S::kkochnev@ozon.ru::7ec233ba-5f4f-4279-8e83-e6b3ebb77aee" providerId="AD" clId="Web-{6826937E-372C-812A-92CD-2721160CCB44}" dt="2022-03-17T23:22:21.806" v="1429" actId="14100"/>
        <pc:sldMkLst>
          <pc:docMk/>
          <pc:sldMk cId="842840248" sldId="635"/>
        </pc:sldMkLst>
        <pc:spChg chg="mod">
          <ac:chgData name="Kochnev Kirill Romanovich" userId="S::kkochnev@ozon.ru::7ec233ba-5f4f-4279-8e83-e6b3ebb77aee" providerId="AD" clId="Web-{6826937E-372C-812A-92CD-2721160CCB44}" dt="2022-03-17T23:21:45.868" v="1426" actId="14100"/>
          <ac:spMkLst>
            <pc:docMk/>
            <pc:sldMk cId="842840248" sldId="635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3:22:21.806" v="1429" actId="14100"/>
          <ac:picMkLst>
            <pc:docMk/>
            <pc:sldMk cId="842840248" sldId="635"/>
            <ac:picMk id="3" creationId="{27081F60-D91C-425C-B7D9-3BDDA6112ED3}"/>
          </ac:picMkLst>
        </pc:picChg>
      </pc:sldChg>
      <pc:sldChg chg="addSp delSp modSp add ord">
        <pc:chgData name="Kochnev Kirill Romanovich" userId="S::kkochnev@ozon.ru::7ec233ba-5f4f-4279-8e83-e6b3ebb77aee" providerId="AD" clId="Web-{6826937E-372C-812A-92CD-2721160CCB44}" dt="2022-03-17T23:02:49.357" v="814"/>
        <pc:sldMkLst>
          <pc:docMk/>
          <pc:sldMk cId="2063087642" sldId="640"/>
        </pc:sldMkLst>
        <pc:spChg chg="mod">
          <ac:chgData name="Kochnev Kirill Romanovich" userId="S::kkochnev@ozon.ru::7ec233ba-5f4f-4279-8e83-e6b3ebb77aee" providerId="AD" clId="Web-{6826937E-372C-812A-92CD-2721160CCB44}" dt="2022-03-17T23:02:11.372" v="789" actId="20577"/>
          <ac:spMkLst>
            <pc:docMk/>
            <pc:sldMk cId="2063087642" sldId="64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6826937E-372C-812A-92CD-2721160CCB44}" dt="2022-03-17T23:02:49.357" v="814"/>
          <ac:spMkLst>
            <pc:docMk/>
            <pc:sldMk cId="2063087642" sldId="640"/>
            <ac:spMk id="6" creationId="{53FE3F3A-4258-4954-9770-B20EC9A5B58A}"/>
          </ac:spMkLst>
        </pc:spChg>
        <pc:spChg chg="mod">
          <ac:chgData name="Kochnev Kirill Romanovich" userId="S::kkochnev@ozon.ru::7ec233ba-5f4f-4279-8e83-e6b3ebb77aee" providerId="AD" clId="Web-{6826937E-372C-812A-92CD-2721160CCB44}" dt="2022-03-17T23:00:57.027" v="759" actId="20577"/>
          <ac:spMkLst>
            <pc:docMk/>
            <pc:sldMk cId="2063087642" sldId="640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3:01:04.199" v="763" actId="1076"/>
          <ac:picMkLst>
            <pc:docMk/>
            <pc:sldMk cId="2063087642" sldId="640"/>
            <ac:picMk id="3" creationId="{DA873019-73F6-41F4-938D-986E364266BF}"/>
          </ac:picMkLst>
        </pc:picChg>
      </pc:sldChg>
      <pc:sldChg chg="addSp delSp modSp add replId">
        <pc:chgData name="Kochnev Kirill Romanovich" userId="S::kkochnev@ozon.ru::7ec233ba-5f4f-4279-8e83-e6b3ebb77aee" providerId="AD" clId="Web-{6826937E-372C-812A-92CD-2721160CCB44}" dt="2022-03-17T22:36:45.377" v="544" actId="20577"/>
        <pc:sldMkLst>
          <pc:docMk/>
          <pc:sldMk cId="2507756624" sldId="641"/>
        </pc:sldMkLst>
        <pc:spChg chg="mod">
          <ac:chgData name="Kochnev Kirill Romanovich" userId="S::kkochnev@ozon.ru::7ec233ba-5f4f-4279-8e83-e6b3ebb77aee" providerId="AD" clId="Web-{6826937E-372C-812A-92CD-2721160CCB44}" dt="2022-03-17T22:36:45.377" v="544" actId="20577"/>
          <ac:spMkLst>
            <pc:docMk/>
            <pc:sldMk cId="2507756624" sldId="641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2:35:54.767" v="440" actId="14100"/>
          <ac:picMkLst>
            <pc:docMk/>
            <pc:sldMk cId="2507756624" sldId="641"/>
            <ac:picMk id="3" creationId="{1A4C13FE-ADF8-44A8-BCED-CF9544E9F0E7}"/>
          </ac:picMkLst>
        </pc:picChg>
        <pc:picChg chg="del">
          <ac:chgData name="Kochnev Kirill Romanovich" userId="S::kkochnev@ozon.ru::7ec233ba-5f4f-4279-8e83-e6b3ebb77aee" providerId="AD" clId="Web-{6826937E-372C-812A-92CD-2721160CCB44}" dt="2022-03-17T22:24:00.381" v="436"/>
          <ac:picMkLst>
            <pc:docMk/>
            <pc:sldMk cId="2507756624" sldId="641"/>
            <ac:picMk id="6" creationId="{4BB849CA-AC8A-4562-B955-8D9F72FA8233}"/>
          </ac:picMkLst>
        </pc:picChg>
      </pc:sldChg>
      <pc:sldChg chg="add del replId">
        <pc:chgData name="Kochnev Kirill Romanovich" userId="S::kkochnev@ozon.ru::7ec233ba-5f4f-4279-8e83-e6b3ebb77aee" providerId="AD" clId="Web-{6826937E-372C-812A-92CD-2721160CCB44}" dt="2022-03-17T23:02:15.747" v="790"/>
        <pc:sldMkLst>
          <pc:docMk/>
          <pc:sldMk cId="1989099085" sldId="642"/>
        </pc:sldMkLst>
      </pc:sldChg>
      <pc:sldChg chg="addSp delSp modSp add">
        <pc:chgData name="Kochnev Kirill Romanovich" userId="S::kkochnev@ozon.ru::7ec233ba-5f4f-4279-8e83-e6b3ebb77aee" providerId="AD" clId="Web-{6826937E-372C-812A-92CD-2721160CCB44}" dt="2022-03-17T23:09:06.041" v="1138" actId="20577"/>
        <pc:sldMkLst>
          <pc:docMk/>
          <pc:sldMk cId="2817905874" sldId="642"/>
        </pc:sldMkLst>
        <pc:spChg chg="mod">
          <ac:chgData name="Kochnev Kirill Romanovich" userId="S::kkochnev@ozon.ru::7ec233ba-5f4f-4279-8e83-e6b3ebb77aee" providerId="AD" clId="Web-{6826937E-372C-812A-92CD-2721160CCB44}" dt="2022-03-17T23:02:24.778" v="796" actId="20577"/>
          <ac:spMkLst>
            <pc:docMk/>
            <pc:sldMk cId="2817905874" sldId="642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6826937E-372C-812A-92CD-2721160CCB44}" dt="2022-03-17T23:02:29.154" v="800"/>
          <ac:spMkLst>
            <pc:docMk/>
            <pc:sldMk cId="2817905874" sldId="642"/>
            <ac:spMk id="6" creationId="{53FE3F3A-4258-4954-9770-B20EC9A5B58A}"/>
          </ac:spMkLst>
        </pc:spChg>
        <pc:spChg chg="mod">
          <ac:chgData name="Kochnev Kirill Romanovich" userId="S::kkochnev@ozon.ru::7ec233ba-5f4f-4279-8e83-e6b3ebb77aee" providerId="AD" clId="Web-{6826937E-372C-812A-92CD-2721160CCB44}" dt="2022-03-17T23:09:06.041" v="1138" actId="20577"/>
          <ac:spMkLst>
            <pc:docMk/>
            <pc:sldMk cId="2817905874" sldId="642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6826937E-372C-812A-92CD-2721160CCB44}" dt="2022-03-17T23:02:25.716" v="797"/>
          <ac:picMkLst>
            <pc:docMk/>
            <pc:sldMk cId="2817905874" sldId="642"/>
            <ac:picMk id="3" creationId="{DA873019-73F6-41F4-938D-986E364266BF}"/>
          </ac:picMkLst>
        </pc:picChg>
        <pc:picChg chg="add mod">
          <ac:chgData name="Kochnev Kirill Romanovich" userId="S::kkochnev@ozon.ru::7ec233ba-5f4f-4279-8e83-e6b3ebb77aee" providerId="AD" clId="Web-{6826937E-372C-812A-92CD-2721160CCB44}" dt="2022-03-17T23:08:10.947" v="1071" actId="1076"/>
          <ac:picMkLst>
            <pc:docMk/>
            <pc:sldMk cId="2817905874" sldId="642"/>
            <ac:picMk id="8" creationId="{608F6EF3-9095-4160-9FC4-DAAC27773466}"/>
          </ac:picMkLst>
        </pc:picChg>
      </pc:sldChg>
      <pc:sldChg chg="addSp delSp modSp add replId">
        <pc:chgData name="Kochnev Kirill Romanovich" userId="S::kkochnev@ozon.ru::7ec233ba-5f4f-4279-8e83-e6b3ebb77aee" providerId="AD" clId="Web-{6826937E-372C-812A-92CD-2721160CCB44}" dt="2022-03-17T23:14:07.062" v="1376" actId="1076"/>
        <pc:sldMkLst>
          <pc:docMk/>
          <pc:sldMk cId="493044404" sldId="643"/>
        </pc:sldMkLst>
        <pc:spChg chg="mod">
          <ac:chgData name="Kochnev Kirill Romanovich" userId="S::kkochnev@ozon.ru::7ec233ba-5f4f-4279-8e83-e6b3ebb77aee" providerId="AD" clId="Web-{6826937E-372C-812A-92CD-2721160CCB44}" dt="2022-03-17T23:08:52.119" v="1134" actId="20577"/>
          <ac:spMkLst>
            <pc:docMk/>
            <pc:sldMk cId="493044404" sldId="64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826937E-372C-812A-92CD-2721160CCB44}" dt="2022-03-17T23:11:38.325" v="1372" actId="20577"/>
          <ac:spMkLst>
            <pc:docMk/>
            <pc:sldMk cId="493044404" sldId="643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6826937E-372C-812A-92CD-2721160CCB44}" dt="2022-03-17T23:14:07.062" v="1376" actId="1076"/>
          <ac:picMkLst>
            <pc:docMk/>
            <pc:sldMk cId="493044404" sldId="643"/>
            <ac:picMk id="3" creationId="{08B533AD-1335-4094-A0DC-A73E963F5669}"/>
          </ac:picMkLst>
        </pc:picChg>
        <pc:picChg chg="del">
          <ac:chgData name="Kochnev Kirill Romanovich" userId="S::kkochnev@ozon.ru::7ec233ba-5f4f-4279-8e83-e6b3ebb77aee" providerId="AD" clId="Web-{6826937E-372C-812A-92CD-2721160CCB44}" dt="2022-03-17T23:08:54.010" v="1135"/>
          <ac:picMkLst>
            <pc:docMk/>
            <pc:sldMk cId="493044404" sldId="643"/>
            <ac:picMk id="8" creationId="{608F6EF3-9095-4160-9FC4-DAAC27773466}"/>
          </ac:picMkLst>
        </pc:picChg>
      </pc:sldChg>
      <pc:sldChg chg="delSp modSp add ord replId">
        <pc:chgData name="Kochnev Kirill Romanovich" userId="S::kkochnev@ozon.ru::7ec233ba-5f4f-4279-8e83-e6b3ebb77aee" providerId="AD" clId="Web-{6826937E-372C-812A-92CD-2721160CCB44}" dt="2022-03-17T23:24:16.027" v="1435"/>
        <pc:sldMkLst>
          <pc:docMk/>
          <pc:sldMk cId="2004325100" sldId="644"/>
        </pc:sldMkLst>
        <pc:spChg chg="mod">
          <ac:chgData name="Kochnev Kirill Romanovich" userId="S::kkochnev@ozon.ru::7ec233ba-5f4f-4279-8e83-e6b3ebb77aee" providerId="AD" clId="Web-{6826937E-372C-812A-92CD-2721160CCB44}" dt="2022-03-17T23:23:59.667" v="1432" actId="20577"/>
          <ac:spMkLst>
            <pc:docMk/>
            <pc:sldMk cId="2004325100" sldId="644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6826937E-372C-812A-92CD-2721160CCB44}" dt="2022-03-17T23:24:15.996" v="1434"/>
          <ac:spMkLst>
            <pc:docMk/>
            <pc:sldMk cId="2004325100" sldId="644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6826937E-372C-812A-92CD-2721160CCB44}" dt="2022-03-17T23:24:15.980" v="1433"/>
          <ac:picMkLst>
            <pc:docMk/>
            <pc:sldMk cId="2004325100" sldId="644"/>
            <ac:picMk id="3" creationId="{27081F60-D91C-425C-B7D9-3BDDA6112ED3}"/>
          </ac:picMkLst>
        </pc:picChg>
      </pc:sldChg>
    </pc:docChg>
  </pc:docChgLst>
  <pc:docChgLst>
    <pc:chgData name="Kochnev Kirill Romanovich" userId="S::kkochnev@ozon.ru::7ec233ba-5f4f-4279-8e83-e6b3ebb77aee" providerId="AD" clId="Web-{B261C81E-E0D5-C194-82DB-EACB8B4AD1F7}"/>
    <pc:docChg chg="modSld">
      <pc:chgData name="Kochnev Kirill Romanovich" userId="S::kkochnev@ozon.ru::7ec233ba-5f4f-4279-8e83-e6b3ebb77aee" providerId="AD" clId="Web-{B261C81E-E0D5-C194-82DB-EACB8B4AD1F7}" dt="2023-03-03T14:59:17.654" v="8" actId="20577"/>
      <pc:docMkLst>
        <pc:docMk/>
      </pc:docMkLst>
      <pc:sldChg chg="modSp">
        <pc:chgData name="Kochnev Kirill Romanovich" userId="S::kkochnev@ozon.ru::7ec233ba-5f4f-4279-8e83-e6b3ebb77aee" providerId="AD" clId="Web-{B261C81E-E0D5-C194-82DB-EACB8B4AD1F7}" dt="2023-03-03T14:54:23.276" v="3" actId="20577"/>
        <pc:sldMkLst>
          <pc:docMk/>
          <pc:sldMk cId="2114695234" sldId="580"/>
        </pc:sldMkLst>
        <pc:spChg chg="mod">
          <ac:chgData name="Kochnev Kirill Romanovich" userId="S::kkochnev@ozon.ru::7ec233ba-5f4f-4279-8e83-e6b3ebb77aee" providerId="AD" clId="Web-{B261C81E-E0D5-C194-82DB-EACB8B4AD1F7}" dt="2023-03-03T14:54:23.276" v="3" actId="20577"/>
          <ac:spMkLst>
            <pc:docMk/>
            <pc:sldMk cId="2114695234" sldId="580"/>
            <ac:spMk id="8" creationId="{379E9096-C692-4F4B-B59E-FDE8A3321B84}"/>
          </ac:spMkLst>
        </pc:spChg>
      </pc:sldChg>
      <pc:sldChg chg="modSp">
        <pc:chgData name="Kochnev Kirill Romanovich" userId="S::kkochnev@ozon.ru::7ec233ba-5f4f-4279-8e83-e6b3ebb77aee" providerId="AD" clId="Web-{B261C81E-E0D5-C194-82DB-EACB8B4AD1F7}" dt="2023-03-03T14:59:17.654" v="8" actId="20577"/>
        <pc:sldMkLst>
          <pc:docMk/>
          <pc:sldMk cId="940000452" sldId="582"/>
        </pc:sldMkLst>
        <pc:spChg chg="mod">
          <ac:chgData name="Kochnev Kirill Romanovich" userId="S::kkochnev@ozon.ru::7ec233ba-5f4f-4279-8e83-e6b3ebb77aee" providerId="AD" clId="Web-{B261C81E-E0D5-C194-82DB-EACB8B4AD1F7}" dt="2023-03-03T14:59:17.654" v="8" actId="20577"/>
          <ac:spMkLst>
            <pc:docMk/>
            <pc:sldMk cId="940000452" sldId="582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B261C81E-E0D5-C194-82DB-EACB8B4AD1F7}" dt="2023-03-03T14:58:52.482" v="6" actId="20577"/>
        <pc:sldMkLst>
          <pc:docMk/>
          <pc:sldMk cId="2574966562" sldId="583"/>
        </pc:sldMkLst>
        <pc:spChg chg="mod">
          <ac:chgData name="Kochnev Kirill Romanovich" userId="S::kkochnev@ozon.ru::7ec233ba-5f4f-4279-8e83-e6b3ebb77aee" providerId="AD" clId="Web-{B261C81E-E0D5-C194-82DB-EACB8B4AD1F7}" dt="2023-03-03T14:58:52.482" v="6" actId="20577"/>
          <ac:spMkLst>
            <pc:docMk/>
            <pc:sldMk cId="2574966562" sldId="583"/>
            <ac:spMk id="3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B6597A49-1623-3775-D72B-2F3C0F4BF48B}"/>
    <pc:docChg chg="modSld">
      <pc:chgData name="Kochnev Kirill Romanovich" userId="S::kkochnev@ozon.ru::7ec233ba-5f4f-4279-8e83-e6b3ebb77aee" providerId="AD" clId="Web-{B6597A49-1623-3775-D72B-2F3C0F4BF48B}" dt="2022-03-17T21:32:22.603" v="362" actId="20577"/>
      <pc:docMkLst>
        <pc:docMk/>
      </pc:docMkLst>
      <pc:sldChg chg="modSp">
        <pc:chgData name="Kochnev Kirill Romanovich" userId="S::kkochnev@ozon.ru::7ec233ba-5f4f-4279-8e83-e6b3ebb77aee" providerId="AD" clId="Web-{B6597A49-1623-3775-D72B-2F3C0F4BF48B}" dt="2022-03-17T20:36:40.952" v="5" actId="20577"/>
        <pc:sldMkLst>
          <pc:docMk/>
          <pc:sldMk cId="2971028482" sldId="630"/>
        </pc:sldMkLst>
        <pc:spChg chg="mod">
          <ac:chgData name="Kochnev Kirill Romanovich" userId="S::kkochnev@ozon.ru::7ec233ba-5f4f-4279-8e83-e6b3ebb77aee" providerId="AD" clId="Web-{B6597A49-1623-3775-D72B-2F3C0F4BF48B}" dt="2022-03-17T20:36:40.952" v="5" actId="20577"/>
          <ac:spMkLst>
            <pc:docMk/>
            <pc:sldMk cId="2971028482" sldId="630"/>
            <ac:spMk id="2" creationId="{00000000-0000-0000-0000-000000000000}"/>
          </ac:spMkLst>
        </pc:spChg>
      </pc:sldChg>
      <pc:sldChg chg="addSp modSp">
        <pc:chgData name="Kochnev Kirill Romanovich" userId="S::kkochnev@ozon.ru::7ec233ba-5f4f-4279-8e83-e6b3ebb77aee" providerId="AD" clId="Web-{B6597A49-1623-3775-D72B-2F3C0F4BF48B}" dt="2022-03-17T20:39:36.815" v="11" actId="14100"/>
        <pc:sldMkLst>
          <pc:docMk/>
          <pc:sldMk cId="2118574519" sldId="632"/>
        </pc:sldMkLst>
        <pc:picChg chg="add mod">
          <ac:chgData name="Kochnev Kirill Romanovich" userId="S::kkochnev@ozon.ru::7ec233ba-5f4f-4279-8e83-e6b3ebb77aee" providerId="AD" clId="Web-{B6597A49-1623-3775-D72B-2F3C0F4BF48B}" dt="2022-03-17T20:39:36.815" v="11" actId="14100"/>
          <ac:picMkLst>
            <pc:docMk/>
            <pc:sldMk cId="2118574519" sldId="632"/>
            <ac:picMk id="3" creationId="{77FB6349-004C-446B-B440-AA222046B978}"/>
          </ac:picMkLst>
        </pc:picChg>
      </pc:sldChg>
      <pc:sldChg chg="modSp">
        <pc:chgData name="Kochnev Kirill Romanovich" userId="S::kkochnev@ozon.ru::7ec233ba-5f4f-4279-8e83-e6b3ebb77aee" providerId="AD" clId="Web-{B6597A49-1623-3775-D72B-2F3C0F4BF48B}" dt="2022-03-17T21:29:52.006" v="161" actId="20577"/>
        <pc:sldMkLst>
          <pc:docMk/>
          <pc:sldMk cId="1015269757" sldId="633"/>
        </pc:sldMkLst>
        <pc:spChg chg="mod">
          <ac:chgData name="Kochnev Kirill Romanovich" userId="S::kkochnev@ozon.ru::7ec233ba-5f4f-4279-8e83-e6b3ebb77aee" providerId="AD" clId="Web-{B6597A49-1623-3775-D72B-2F3C0F4BF48B}" dt="2022-03-17T21:29:52.006" v="161" actId="20577"/>
          <ac:spMkLst>
            <pc:docMk/>
            <pc:sldMk cId="1015269757" sldId="633"/>
            <ac:spMk id="12" creationId="{5C27059B-86D7-4FF9-BB35-6937AF71E0B0}"/>
          </ac:spMkLst>
        </pc:spChg>
      </pc:sldChg>
      <pc:sldChg chg="delSp modSp">
        <pc:chgData name="Kochnev Kirill Romanovich" userId="S::kkochnev@ozon.ru::7ec233ba-5f4f-4279-8e83-e6b3ebb77aee" providerId="AD" clId="Web-{B6597A49-1623-3775-D72B-2F3C0F4BF48B}" dt="2022-03-17T21:32:22.603" v="362" actId="20577"/>
        <pc:sldMkLst>
          <pc:docMk/>
          <pc:sldMk cId="842840248" sldId="635"/>
        </pc:sldMkLst>
        <pc:spChg chg="mod">
          <ac:chgData name="Kochnev Kirill Romanovich" userId="S::kkochnev@ozon.ru::7ec233ba-5f4f-4279-8e83-e6b3ebb77aee" providerId="AD" clId="Web-{B6597A49-1623-3775-D72B-2F3C0F4BF48B}" dt="2022-03-17T21:32:22.603" v="362" actId="20577"/>
          <ac:spMkLst>
            <pc:docMk/>
            <pc:sldMk cId="842840248" sldId="635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B6597A49-1623-3775-D72B-2F3C0F4BF48B}" dt="2022-03-17T21:30:06.647" v="167"/>
          <ac:picMkLst>
            <pc:docMk/>
            <pc:sldMk cId="842840248" sldId="635"/>
            <ac:picMk id="3" creationId="{9C3B982E-9A6C-40C8-9E78-F0DE2D87AC70}"/>
          </ac:picMkLst>
        </pc:picChg>
      </pc:sldChg>
    </pc:docChg>
  </pc:docChgLst>
  <pc:docChgLst>
    <pc:chgData name="Kochnev Kirill Romanovich" userId="S::kkochnev@ozon.ru::7ec233ba-5f4f-4279-8e83-e6b3ebb77aee" providerId="AD" clId="Web-{09DB5CCA-7880-7228-4B89-83D85E4489D0}"/>
    <pc:docChg chg="addSld delSld modSld sldOrd modSection">
      <pc:chgData name="Kochnev Kirill Romanovich" userId="S::kkochnev@ozon.ru::7ec233ba-5f4f-4279-8e83-e6b3ebb77aee" providerId="AD" clId="Web-{09DB5CCA-7880-7228-4B89-83D85E4489D0}" dt="2022-03-17T11:35:13.185" v="968"/>
      <pc:docMkLst>
        <pc:docMk/>
      </pc:docMkLst>
      <pc:sldChg chg="addSp delSp modSp ord">
        <pc:chgData name="Kochnev Kirill Romanovich" userId="S::kkochnev@ozon.ru::7ec233ba-5f4f-4279-8e83-e6b3ebb77aee" providerId="AD" clId="Web-{09DB5CCA-7880-7228-4B89-83D85E4489D0}" dt="2022-03-17T10:05:26.657" v="737" actId="1076"/>
        <pc:sldMkLst>
          <pc:docMk/>
          <pc:sldMk cId="3222921073" sldId="540"/>
        </pc:sldMkLst>
        <pc:spChg chg="mod">
          <ac:chgData name="Kochnev Kirill Romanovich" userId="S::kkochnev@ozon.ru::7ec233ba-5f4f-4279-8e83-e6b3ebb77aee" providerId="AD" clId="Web-{09DB5CCA-7880-7228-4B89-83D85E4489D0}" dt="2022-03-17T09:45:26.423" v="700" actId="20577"/>
          <ac:spMkLst>
            <pc:docMk/>
            <pc:sldMk cId="3222921073" sldId="540"/>
            <ac:spMk id="2" creationId="{43C8A020-03FC-9840-9BC7-0F8C4165D195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5:35.064" v="709" actId="20577"/>
          <ac:spMkLst>
            <pc:docMk/>
            <pc:sldMk cId="3222921073" sldId="540"/>
            <ac:spMk id="4" creationId="{8AF49F4B-D0C9-1147-9DF4-D98C2FB8B1FF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5:40.158" v="720" actId="20577"/>
          <ac:spMkLst>
            <pc:docMk/>
            <pc:sldMk cId="3222921073" sldId="540"/>
            <ac:spMk id="6" creationId="{8026C3BF-5B6B-0348-92EC-B8011AC2E339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09:45:54.287" v="726"/>
          <ac:spMkLst>
            <pc:docMk/>
            <pc:sldMk cId="3222921073" sldId="540"/>
            <ac:spMk id="7" creationId="{ECB3F48E-9DCD-415D-B0FC-6CC5AFA5FA70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5:45.474" v="722" actId="20577"/>
          <ac:spMkLst>
            <pc:docMk/>
            <pc:sldMk cId="3222921073" sldId="540"/>
            <ac:spMk id="8" creationId="{E6122650-4F9D-5E46-8605-1D84C1F3F639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09:56:53.037" v="729"/>
          <ac:spMkLst>
            <pc:docMk/>
            <pc:sldMk cId="3222921073" sldId="540"/>
            <ac:spMk id="15" creationId="{593DE34B-E7FB-4AE7-99D1-CA3D26C2B3DA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10:05:20.548" v="735"/>
          <ac:spMkLst>
            <pc:docMk/>
            <pc:sldMk cId="3222921073" sldId="540"/>
            <ac:spMk id="19" creationId="{B75E4076-31B0-47FF-913B-29E4B7A22C90}"/>
          </ac:spMkLst>
        </pc:spChg>
        <pc:picChg chg="add mod">
          <ac:chgData name="Kochnev Kirill Romanovich" userId="S::kkochnev@ozon.ru::7ec233ba-5f4f-4279-8e83-e6b3ebb77aee" providerId="AD" clId="Web-{09DB5CCA-7880-7228-4B89-83D85E4489D0}" dt="2022-03-17T09:45:57.725" v="727" actId="1076"/>
          <ac:picMkLst>
            <pc:docMk/>
            <pc:sldMk cId="3222921073" sldId="540"/>
            <ac:picMk id="3" creationId="{52F2F213-B58A-49A5-8140-1A8B0C0C43AE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45:52.334" v="725"/>
          <ac:picMkLst>
            <pc:docMk/>
            <pc:sldMk cId="3222921073" sldId="540"/>
            <ac:picMk id="11" creationId="{DACB0214-F54B-6047-8BE2-4F429C5AB1E3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56:51.772" v="728"/>
          <ac:picMkLst>
            <pc:docMk/>
            <pc:sldMk cId="3222921073" sldId="540"/>
            <ac:picMk id="12" creationId="{E33B14D2-F34B-6A46-A5AB-D0996A1E94D6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10:05:17.938" v="734"/>
          <ac:picMkLst>
            <pc:docMk/>
            <pc:sldMk cId="3222921073" sldId="540"/>
            <ac:picMk id="13" creationId="{B85869C3-6C36-7640-B2B4-1D6B51659BAD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7T09:57:04.522" v="733" actId="1076"/>
          <ac:picMkLst>
            <pc:docMk/>
            <pc:sldMk cId="3222921073" sldId="540"/>
            <ac:picMk id="17" creationId="{EC5A255D-5009-4732-B920-D1E9EB6FF3E0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7T10:05:26.657" v="737" actId="1076"/>
          <ac:picMkLst>
            <pc:docMk/>
            <pc:sldMk cId="3222921073" sldId="540"/>
            <ac:picMk id="21" creationId="{248012B7-B05E-4FC5-9356-04283480A686}"/>
          </ac:picMkLst>
        </pc:picChg>
      </pc:sldChg>
      <pc:sldChg chg="modSp">
        <pc:chgData name="Kochnev Kirill Romanovich" userId="S::kkochnev@ozon.ru::7ec233ba-5f4f-4279-8e83-e6b3ebb77aee" providerId="AD" clId="Web-{09DB5CCA-7880-7228-4B89-83D85E4489D0}" dt="2022-03-17T09:32:20.451" v="530" actId="20577"/>
        <pc:sldMkLst>
          <pc:docMk/>
          <pc:sldMk cId="3554463321" sldId="568"/>
        </pc:sldMkLst>
        <pc:spChg chg="mod">
          <ac:chgData name="Kochnev Kirill Romanovich" userId="S::kkochnev@ozon.ru::7ec233ba-5f4f-4279-8e83-e6b3ebb77aee" providerId="AD" clId="Web-{09DB5CCA-7880-7228-4B89-83D85E4489D0}" dt="2022-03-17T09:32:20.451" v="530" actId="20577"/>
          <ac:spMkLst>
            <pc:docMk/>
            <pc:sldMk cId="3554463321" sldId="568"/>
            <ac:spMk id="12" creationId="{5C27059B-86D7-4FF9-BB35-6937AF71E0B0}"/>
          </ac:spMkLst>
        </pc:spChg>
      </pc:sldChg>
      <pc:sldChg chg="modSp ord">
        <pc:chgData name="Kochnev Kirill Romanovich" userId="S::kkochnev@ozon.ru::7ec233ba-5f4f-4279-8e83-e6b3ebb77aee" providerId="AD" clId="Web-{09DB5CCA-7880-7228-4B89-83D85E4489D0}" dt="2022-03-17T10:07:31.175" v="748" actId="20577"/>
        <pc:sldMkLst>
          <pc:docMk/>
          <pc:sldMk cId="1365609297" sldId="571"/>
        </pc:sldMkLst>
        <pc:spChg chg="mod">
          <ac:chgData name="Kochnev Kirill Romanovich" userId="S::kkochnev@ozon.ru::7ec233ba-5f4f-4279-8e83-e6b3ebb77aee" providerId="AD" clId="Web-{09DB5CCA-7880-7228-4B89-83D85E4489D0}" dt="2022-03-17T10:07:31.175" v="748" actId="20577"/>
          <ac:spMkLst>
            <pc:docMk/>
            <pc:sldMk cId="1365609297" sldId="571"/>
            <ac:spMk id="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09DB5CCA-7880-7228-4B89-83D85E4489D0}" dt="2022-03-16T22:20:17.956" v="8" actId="20577"/>
        <pc:sldMkLst>
          <pc:docMk/>
          <pc:sldMk cId="1570218054" sldId="616"/>
        </pc:sldMkLst>
        <pc:spChg chg="mod">
          <ac:chgData name="Kochnev Kirill Romanovich" userId="S::kkochnev@ozon.ru::7ec233ba-5f4f-4279-8e83-e6b3ebb77aee" providerId="AD" clId="Web-{09DB5CCA-7880-7228-4B89-83D85E4489D0}" dt="2022-03-16T22:20:17.956" v="8" actId="20577"/>
          <ac:spMkLst>
            <pc:docMk/>
            <pc:sldMk cId="1570218054" sldId="616"/>
            <ac:spMk id="2" creationId="{00000000-0000-0000-0000-000000000000}"/>
          </ac:spMkLst>
        </pc:spChg>
      </pc:sldChg>
      <pc:sldChg chg="addSp delSp modSp add">
        <pc:chgData name="Kochnev Kirill Romanovich" userId="S::kkochnev@ozon.ru::7ec233ba-5f4f-4279-8e83-e6b3ebb77aee" providerId="AD" clId="Web-{09DB5CCA-7880-7228-4B89-83D85E4489D0}" dt="2022-03-16T23:00:26.285" v="144" actId="20577"/>
        <pc:sldMkLst>
          <pc:docMk/>
          <pc:sldMk cId="2569908073" sldId="617"/>
        </pc:sldMkLst>
        <pc:spChg chg="mod">
          <ac:chgData name="Kochnev Kirill Romanovich" userId="S::kkochnev@ozon.ru::7ec233ba-5f4f-4279-8e83-e6b3ebb77aee" providerId="AD" clId="Web-{09DB5CCA-7880-7228-4B89-83D85E4489D0}" dt="2022-03-16T23:00:26.285" v="144" actId="20577"/>
          <ac:spMkLst>
            <pc:docMk/>
            <pc:sldMk cId="2569908073" sldId="617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09DB5CCA-7880-7228-4B89-83D85E4489D0}" dt="2022-03-16T22:57:50.102" v="10"/>
          <ac:picMkLst>
            <pc:docMk/>
            <pc:sldMk cId="2569908073" sldId="617"/>
            <ac:picMk id="4" creationId="{385BC828-9569-42BD-AC28-DD8F48A4843A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6T22:59:52.862" v="100" actId="1076"/>
          <ac:picMkLst>
            <pc:docMk/>
            <pc:sldMk cId="2569908073" sldId="617"/>
            <ac:picMk id="5" creationId="{31AE6481-CCFD-4FEB-835B-E8CBD748BFB4}"/>
          </ac:picMkLst>
        </pc:picChg>
      </pc:sldChg>
      <pc:sldChg chg="addSp delSp modSp add replId">
        <pc:chgData name="Kochnev Kirill Romanovich" userId="S::kkochnev@ozon.ru::7ec233ba-5f4f-4279-8e83-e6b3ebb77aee" providerId="AD" clId="Web-{09DB5CCA-7880-7228-4B89-83D85E4489D0}" dt="2022-03-16T23:08:19.280" v="447" actId="20577"/>
        <pc:sldMkLst>
          <pc:docMk/>
          <pc:sldMk cId="3733156105" sldId="618"/>
        </pc:sldMkLst>
        <pc:spChg chg="mod">
          <ac:chgData name="Kochnev Kirill Romanovich" userId="S::kkochnev@ozon.ru::7ec233ba-5f4f-4279-8e83-e6b3ebb77aee" providerId="AD" clId="Web-{09DB5CCA-7880-7228-4B89-83D85E4489D0}" dt="2022-03-16T23:01:02.834" v="171" actId="20577"/>
          <ac:spMkLst>
            <pc:docMk/>
            <pc:sldMk cId="3733156105" sldId="61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9DB5CCA-7880-7228-4B89-83D85E4489D0}" dt="2022-03-16T23:08:19.280" v="447" actId="20577"/>
          <ac:spMkLst>
            <pc:docMk/>
            <pc:sldMk cId="3733156105" sldId="618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6T23:01:15.132" v="184"/>
          <ac:spMkLst>
            <pc:docMk/>
            <pc:sldMk cId="3733156105" sldId="618"/>
            <ac:spMk id="4" creationId="{8959B971-D9CD-4535-8AB9-4E40467608FA}"/>
          </ac:spMkLst>
        </pc:spChg>
        <pc:picChg chg="del">
          <ac:chgData name="Kochnev Kirill Romanovich" userId="S::kkochnev@ozon.ru::7ec233ba-5f4f-4279-8e83-e6b3ebb77aee" providerId="AD" clId="Web-{09DB5CCA-7880-7228-4B89-83D85E4489D0}" dt="2022-03-16T23:01:03.600" v="172"/>
          <ac:picMkLst>
            <pc:docMk/>
            <pc:sldMk cId="3733156105" sldId="618"/>
            <ac:picMk id="5" creationId="{31AE6481-CCFD-4FEB-835B-E8CBD748BFB4}"/>
          </ac:picMkLst>
        </pc:picChg>
      </pc:sldChg>
      <pc:sldChg chg="addSp modSp add replId">
        <pc:chgData name="Kochnev Kirill Romanovich" userId="S::kkochnev@ozon.ru::7ec233ba-5f4f-4279-8e83-e6b3ebb77aee" providerId="AD" clId="Web-{09DB5CCA-7880-7228-4B89-83D85E4489D0}" dt="2022-03-16T23:08:15.843" v="446" actId="20577"/>
        <pc:sldMkLst>
          <pc:docMk/>
          <pc:sldMk cId="2072041714" sldId="619"/>
        </pc:sldMkLst>
        <pc:spChg chg="mod">
          <ac:chgData name="Kochnev Kirill Romanovich" userId="S::kkochnev@ozon.ru::7ec233ba-5f4f-4279-8e83-e6b3ebb77aee" providerId="AD" clId="Web-{09DB5CCA-7880-7228-4B89-83D85E4489D0}" dt="2022-03-16T23:05:15.396" v="304" actId="20577"/>
          <ac:spMkLst>
            <pc:docMk/>
            <pc:sldMk cId="2072041714" sldId="61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9DB5CCA-7880-7228-4B89-83D85E4489D0}" dt="2022-03-16T23:08:15.843" v="446" actId="20577"/>
          <ac:spMkLst>
            <pc:docMk/>
            <pc:sldMk cId="2072041714" sldId="619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09DB5CCA-7880-7228-4B89-83D85E4489D0}" dt="2022-03-16T23:07:31.262" v="380" actId="1076"/>
          <ac:picMkLst>
            <pc:docMk/>
            <pc:sldMk cId="2072041714" sldId="619"/>
            <ac:picMk id="4" creationId="{2EF79827-9931-4EB2-9BC2-0F9EF84CA2C3}"/>
          </ac:picMkLst>
        </pc:picChg>
      </pc:sldChg>
      <pc:sldChg chg="addSp delSp modSp add replId">
        <pc:chgData name="Kochnev Kirill Romanovich" userId="S::kkochnev@ozon.ru::7ec233ba-5f4f-4279-8e83-e6b3ebb77aee" providerId="AD" clId="Web-{09DB5CCA-7880-7228-4B89-83D85E4489D0}" dt="2022-03-17T09:44:32.938" v="654" actId="20577"/>
        <pc:sldMkLst>
          <pc:docMk/>
          <pc:sldMk cId="3450162694" sldId="620"/>
        </pc:sldMkLst>
        <pc:spChg chg="mod">
          <ac:chgData name="Kochnev Kirill Romanovich" userId="S::kkochnev@ozon.ru::7ec233ba-5f4f-4279-8e83-e6b3ebb77aee" providerId="AD" clId="Web-{09DB5CCA-7880-7228-4B89-83D85E4489D0}" dt="2022-03-17T09:31:24.060" v="455" actId="20577"/>
          <ac:spMkLst>
            <pc:docMk/>
            <pc:sldMk cId="3450162694" sldId="62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09:34:05.125" v="534"/>
          <ac:spMkLst>
            <pc:docMk/>
            <pc:sldMk cId="3450162694" sldId="620"/>
            <ac:spMk id="6" creationId="{F9EB8646-2614-4120-B62E-644B12066124}"/>
          </ac:spMkLst>
        </pc:spChg>
        <pc:spChg chg="add mod">
          <ac:chgData name="Kochnev Kirill Romanovich" userId="S::kkochnev@ozon.ru::7ec233ba-5f4f-4279-8e83-e6b3ebb77aee" providerId="AD" clId="Web-{09DB5CCA-7880-7228-4B89-83D85E4489D0}" dt="2022-03-17T09:33:56" v="533"/>
          <ac:spMkLst>
            <pc:docMk/>
            <pc:sldMk cId="3450162694" sldId="620"/>
            <ac:spMk id="7" creationId="{CBC95215-C773-4D74-A110-D94006210716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09:44:32.938" v="654" actId="20577"/>
          <ac:spMkLst>
            <pc:docMk/>
            <pc:sldMk cId="3450162694" sldId="620"/>
            <ac:spMk id="12" creationId="{5C27059B-86D7-4FF9-BB35-6937AF71E0B0}"/>
          </ac:spMkLst>
        </pc:spChg>
        <pc:picChg chg="add mod ord">
          <ac:chgData name="Kochnev Kirill Romanovich" userId="S::kkochnev@ozon.ru::7ec233ba-5f4f-4279-8e83-e6b3ebb77aee" providerId="AD" clId="Web-{09DB5CCA-7880-7228-4B89-83D85E4489D0}" dt="2022-03-17T09:39:37.432" v="606" actId="1076"/>
          <ac:picMkLst>
            <pc:docMk/>
            <pc:sldMk cId="3450162694" sldId="620"/>
            <ac:picMk id="8" creationId="{864BC640-48D6-4350-A5B9-C2F2D1FC09CA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33:55.703" v="531"/>
          <ac:picMkLst>
            <pc:docMk/>
            <pc:sldMk cId="3450162694" sldId="620"/>
            <ac:picMk id="9" creationId="{F88DAAA2-E713-4A67-A940-64AFF53E937E}"/>
          </ac:picMkLst>
        </pc:picChg>
        <pc:picChg chg="del">
          <ac:chgData name="Kochnev Kirill Romanovich" userId="S::kkochnev@ozon.ru::7ec233ba-5f4f-4279-8e83-e6b3ebb77aee" providerId="AD" clId="Web-{09DB5CCA-7880-7228-4B89-83D85E4489D0}" dt="2022-03-17T09:34:10.297" v="535"/>
          <ac:picMkLst>
            <pc:docMk/>
            <pc:sldMk cId="3450162694" sldId="620"/>
            <ac:picMk id="10" creationId="{0339EC0A-19AA-458D-B5F6-6CDE01A5847C}"/>
          </ac:picMkLst>
        </pc:picChg>
      </pc:sldChg>
      <pc:sldChg chg="add replId">
        <pc:chgData name="Kochnev Kirill Romanovich" userId="S::kkochnev@ozon.ru::7ec233ba-5f4f-4279-8e83-e6b3ebb77aee" providerId="AD" clId="Web-{09DB5CCA-7880-7228-4B89-83D85E4489D0}" dt="2022-03-17T09:44:44.485" v="657"/>
        <pc:sldMkLst>
          <pc:docMk/>
          <pc:sldMk cId="2915790022" sldId="621"/>
        </pc:sldMkLst>
      </pc:sldChg>
      <pc:sldChg chg="add del replId">
        <pc:chgData name="Kochnev Kirill Romanovich" userId="S::kkochnev@ozon.ru::7ec233ba-5f4f-4279-8e83-e6b3ebb77aee" providerId="AD" clId="Web-{09DB5CCA-7880-7228-4B89-83D85E4489D0}" dt="2022-03-17T09:44:36.656" v="656"/>
        <pc:sldMkLst>
          <pc:docMk/>
          <pc:sldMk cId="4129595010" sldId="621"/>
        </pc:sldMkLst>
      </pc:sldChg>
      <pc:sldChg chg="addSp delSp modSp add ord replId">
        <pc:chgData name="Kochnev Kirill Romanovich" userId="S::kkochnev@ozon.ru::7ec233ba-5f4f-4279-8e83-e6b3ebb77aee" providerId="AD" clId="Web-{09DB5CCA-7880-7228-4B89-83D85E4489D0}" dt="2022-03-17T11:35:04.341" v="967" actId="20577"/>
        <pc:sldMkLst>
          <pc:docMk/>
          <pc:sldMk cId="2365317691" sldId="622"/>
        </pc:sldMkLst>
        <pc:spChg chg="mod">
          <ac:chgData name="Kochnev Kirill Romanovich" userId="S::kkochnev@ozon.ru::7ec233ba-5f4f-4279-8e83-e6b3ebb77aee" providerId="AD" clId="Web-{09DB5CCA-7880-7228-4B89-83D85E4489D0}" dt="2022-03-17T10:14:23.137" v="941" actId="20577"/>
          <ac:spMkLst>
            <pc:docMk/>
            <pc:sldMk cId="2365317691" sldId="622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09DB5CCA-7880-7228-4B89-83D85E4489D0}" dt="2022-03-17T10:07:43.191" v="753"/>
          <ac:spMkLst>
            <pc:docMk/>
            <pc:sldMk cId="2365317691" sldId="622"/>
            <ac:spMk id="6" creationId="{4CC61F36-BF83-41F0-82A4-27B3999030C7}"/>
          </ac:spMkLst>
        </pc:spChg>
        <pc:spChg chg="mod">
          <ac:chgData name="Kochnev Kirill Romanovich" userId="S::kkochnev@ozon.ru::7ec233ba-5f4f-4279-8e83-e6b3ebb77aee" providerId="AD" clId="Web-{09DB5CCA-7880-7228-4B89-83D85E4489D0}" dt="2022-03-17T11:35:04.341" v="967" actId="20577"/>
          <ac:spMkLst>
            <pc:docMk/>
            <pc:sldMk cId="2365317691" sldId="622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09DB5CCA-7880-7228-4B89-83D85E4489D0}" dt="2022-03-17T10:07:38.675" v="751"/>
          <ac:picMkLst>
            <pc:docMk/>
            <pc:sldMk cId="2365317691" sldId="622"/>
            <ac:picMk id="8" creationId="{864BC640-48D6-4350-A5B9-C2F2D1FC09CA}"/>
          </ac:picMkLst>
        </pc:picChg>
        <pc:picChg chg="add del mod">
          <ac:chgData name="Kochnev Kirill Romanovich" userId="S::kkochnev@ozon.ru::7ec233ba-5f4f-4279-8e83-e6b3ebb77aee" providerId="AD" clId="Web-{09DB5CCA-7880-7228-4B89-83D85E4489D0}" dt="2022-03-17T10:14:23.512" v="942"/>
          <ac:picMkLst>
            <pc:docMk/>
            <pc:sldMk cId="2365317691" sldId="622"/>
            <ac:picMk id="9" creationId="{79BB9757-1E82-444A-8387-8F9118F7EDE8}"/>
          </ac:picMkLst>
        </pc:picChg>
        <pc:picChg chg="add mod">
          <ac:chgData name="Kochnev Kirill Romanovich" userId="S::kkochnev@ozon.ru::7ec233ba-5f4f-4279-8e83-e6b3ebb77aee" providerId="AD" clId="Web-{09DB5CCA-7880-7228-4B89-83D85E4489D0}" dt="2022-03-17T10:14:30.621" v="947" actId="1076"/>
          <ac:picMkLst>
            <pc:docMk/>
            <pc:sldMk cId="2365317691" sldId="622"/>
            <ac:picMk id="10" creationId="{6AF25597-8E96-4131-B218-94C774310CFC}"/>
          </ac:picMkLst>
        </pc:picChg>
      </pc:sldChg>
      <pc:sldChg chg="add replId">
        <pc:chgData name="Kochnev Kirill Romanovich" userId="S::kkochnev@ozon.ru::7ec233ba-5f4f-4279-8e83-e6b3ebb77aee" providerId="AD" clId="Web-{09DB5CCA-7880-7228-4B89-83D85E4489D0}" dt="2022-03-17T10:07:18.894" v="740"/>
        <pc:sldMkLst>
          <pc:docMk/>
          <pc:sldMk cId="3344587925" sldId="623"/>
        </pc:sldMkLst>
      </pc:sldChg>
      <pc:sldChg chg="add replId">
        <pc:chgData name="Kochnev Kirill Romanovich" userId="S::kkochnev@ozon.ru::7ec233ba-5f4f-4279-8e83-e6b3ebb77aee" providerId="AD" clId="Web-{09DB5CCA-7880-7228-4B89-83D85E4489D0}" dt="2022-03-17T11:35:13.185" v="968"/>
        <pc:sldMkLst>
          <pc:docMk/>
          <pc:sldMk cId="3399496563" sldId="624"/>
        </pc:sldMkLst>
      </pc:sldChg>
    </pc:docChg>
  </pc:docChgLst>
  <pc:docChgLst>
    <pc:chgData name="Kochnev Kirill Romanovich" userId="S::kkochnev@ozon.ru::7ec233ba-5f4f-4279-8e83-e6b3ebb77aee" providerId="AD" clId="Web-{A2A16EBA-3B5A-29B4-4B92-B8BD96B2C581}"/>
    <pc:docChg chg="modSld">
      <pc:chgData name="Kochnev Kirill Romanovich" userId="S::kkochnev@ozon.ru::7ec233ba-5f4f-4279-8e83-e6b3ebb77aee" providerId="AD" clId="Web-{A2A16EBA-3B5A-29B4-4B92-B8BD96B2C581}" dt="2023-03-10T15:47:05.419" v="3" actId="20577"/>
      <pc:docMkLst>
        <pc:docMk/>
      </pc:docMkLst>
      <pc:sldChg chg="modSp">
        <pc:chgData name="Kochnev Kirill Romanovich" userId="S::kkochnev@ozon.ru::7ec233ba-5f4f-4279-8e83-e6b3ebb77aee" providerId="AD" clId="Web-{A2A16EBA-3B5A-29B4-4B92-B8BD96B2C581}" dt="2023-03-10T15:46:33.747" v="2" actId="20577"/>
        <pc:sldMkLst>
          <pc:docMk/>
          <pc:sldMk cId="4014731904" sldId="625"/>
        </pc:sldMkLst>
        <pc:spChg chg="mod">
          <ac:chgData name="Kochnev Kirill Romanovich" userId="S::kkochnev@ozon.ru::7ec233ba-5f4f-4279-8e83-e6b3ebb77aee" providerId="AD" clId="Web-{A2A16EBA-3B5A-29B4-4B92-B8BD96B2C581}" dt="2023-03-10T15:46:33.747" v="2" actId="20577"/>
          <ac:spMkLst>
            <pc:docMk/>
            <pc:sldMk cId="4014731904" sldId="625"/>
            <ac:spMk id="12" creationId="{5C27059B-86D7-4FF9-BB35-6937AF71E0B0}"/>
          </ac:spMkLst>
        </pc:spChg>
      </pc:sldChg>
      <pc:sldChg chg="modSp">
        <pc:chgData name="Kochnev Kirill Romanovich" userId="S::kkochnev@ozon.ru::7ec233ba-5f4f-4279-8e83-e6b3ebb77aee" providerId="AD" clId="Web-{A2A16EBA-3B5A-29B4-4B92-B8BD96B2C581}" dt="2023-03-10T15:47:05.419" v="3" actId="20577"/>
        <pc:sldMkLst>
          <pc:docMk/>
          <pc:sldMk cId="2601784669" sldId="637"/>
        </pc:sldMkLst>
        <pc:spChg chg="mod">
          <ac:chgData name="Kochnev Kirill Romanovich" userId="S::kkochnev@ozon.ru::7ec233ba-5f4f-4279-8e83-e6b3ebb77aee" providerId="AD" clId="Web-{A2A16EBA-3B5A-29B4-4B92-B8BD96B2C581}" dt="2023-03-10T15:47:05.419" v="3" actId="20577"/>
          <ac:spMkLst>
            <pc:docMk/>
            <pc:sldMk cId="2601784669" sldId="637"/>
            <ac:spMk id="13" creationId="{B868212E-CCEB-4A78-9EE5-3E42729FAF42}"/>
          </ac:spMkLst>
        </pc:spChg>
      </pc:sldChg>
    </pc:docChg>
  </pc:docChgLst>
  <pc:docChgLst>
    <pc:chgData name="Kochnev Kirill Romanovich" userId="S::kkochnev@ozon.ru::7ec233ba-5f4f-4279-8e83-e6b3ebb77aee" providerId="AD" clId="Web-{465454F7-CD8C-9AC0-3676-84EC6440B397}"/>
    <pc:docChg chg="addSld delSld modSld sldOrd modSection">
      <pc:chgData name="Kochnev Kirill Romanovich" userId="S::kkochnev@ozon.ru::7ec233ba-5f4f-4279-8e83-e6b3ebb77aee" providerId="AD" clId="Web-{465454F7-CD8C-9AC0-3676-84EC6440B397}" dt="2022-03-17T17:53:40.435" v="1286" actId="20577"/>
      <pc:docMkLst>
        <pc:docMk/>
      </pc:docMkLst>
      <pc:sldChg chg="modSp">
        <pc:chgData name="Kochnev Kirill Romanovich" userId="S::kkochnev@ozon.ru::7ec233ba-5f4f-4279-8e83-e6b3ebb77aee" providerId="AD" clId="Web-{465454F7-CD8C-9AC0-3676-84EC6440B397}" dt="2022-03-17T15:00:04.315" v="0" actId="14100"/>
        <pc:sldMkLst>
          <pc:docMk/>
          <pc:sldMk cId="2333221419" sldId="588"/>
        </pc:sldMkLst>
        <pc:spChg chg="mod">
          <ac:chgData name="Kochnev Kirill Romanovich" userId="S::kkochnev@ozon.ru::7ec233ba-5f4f-4279-8e83-e6b3ebb77aee" providerId="AD" clId="Web-{465454F7-CD8C-9AC0-3676-84EC6440B397}" dt="2022-03-17T15:00:04.315" v="0" actId="14100"/>
          <ac:spMkLst>
            <pc:docMk/>
            <pc:sldMk cId="2333221419" sldId="588"/>
            <ac:spMk id="13" creationId="{310395C5-55BD-4456-9F10-8F77D766F4F8}"/>
          </ac:spMkLst>
        </pc:spChg>
      </pc:sldChg>
      <pc:sldChg chg="modSp">
        <pc:chgData name="Kochnev Kirill Romanovich" userId="S::kkochnev@ozon.ru::7ec233ba-5f4f-4279-8e83-e6b3ebb77aee" providerId="AD" clId="Web-{465454F7-CD8C-9AC0-3676-84EC6440B397}" dt="2022-03-17T17:33:37.610" v="609" actId="1076"/>
        <pc:sldMkLst>
          <pc:docMk/>
          <pc:sldMk cId="4014731904" sldId="625"/>
        </pc:sldMkLst>
        <pc:picChg chg="mod">
          <ac:chgData name="Kochnev Kirill Romanovich" userId="S::kkochnev@ozon.ru::7ec233ba-5f4f-4279-8e83-e6b3ebb77aee" providerId="AD" clId="Web-{465454F7-CD8C-9AC0-3676-84EC6440B397}" dt="2022-03-17T17:33:37.610" v="609" actId="1076"/>
          <ac:picMkLst>
            <pc:docMk/>
            <pc:sldMk cId="4014731904" sldId="625"/>
            <ac:picMk id="8" creationId="{2013EAE0-3DCD-4E30-8331-F6F06390CD97}"/>
          </ac:picMkLst>
        </pc:picChg>
      </pc:sldChg>
      <pc:sldChg chg="modSp ord">
        <pc:chgData name="Kochnev Kirill Romanovich" userId="S::kkochnev@ozon.ru::7ec233ba-5f4f-4279-8e83-e6b3ebb77aee" providerId="AD" clId="Web-{465454F7-CD8C-9AC0-3676-84EC6440B397}" dt="2022-03-17T17:38:03.773" v="892" actId="20577"/>
        <pc:sldMkLst>
          <pc:docMk/>
          <pc:sldMk cId="3036825041" sldId="628"/>
        </pc:sldMkLst>
        <pc:spChg chg="mod">
          <ac:chgData name="Kochnev Kirill Romanovich" userId="S::kkochnev@ozon.ru::7ec233ba-5f4f-4279-8e83-e6b3ebb77aee" providerId="AD" clId="Web-{465454F7-CD8C-9AC0-3676-84EC6440B397}" dt="2022-03-17T17:38:03.773" v="892" actId="20577"/>
          <ac:spMkLst>
            <pc:docMk/>
            <pc:sldMk cId="3036825041" sldId="628"/>
            <ac:spMk id="2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465454F7-CD8C-9AC0-3676-84EC6440B397}" dt="2022-03-17T16:22:49.912" v="214" actId="20577"/>
        <pc:sldMkLst>
          <pc:docMk/>
          <pc:sldMk cId="1391381538" sldId="629"/>
        </pc:sldMkLst>
        <pc:spChg chg="mod">
          <ac:chgData name="Kochnev Kirill Romanovich" userId="S::kkochnev@ozon.ru::7ec233ba-5f4f-4279-8e83-e6b3ebb77aee" providerId="AD" clId="Web-{465454F7-CD8C-9AC0-3676-84EC6440B397}" dt="2022-03-17T16:01:02.747" v="128" actId="20577"/>
          <ac:spMkLst>
            <pc:docMk/>
            <pc:sldMk cId="1391381538" sldId="62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6:22:49.912" v="214" actId="20577"/>
          <ac:spMkLst>
            <pc:docMk/>
            <pc:sldMk cId="1391381538" sldId="629"/>
            <ac:spMk id="12" creationId="{5C27059B-86D7-4FF9-BB35-6937AF71E0B0}"/>
          </ac:spMkLst>
        </pc:spChg>
        <pc:picChg chg="del mod">
          <ac:chgData name="Kochnev Kirill Romanovich" userId="S::kkochnev@ozon.ru::7ec233ba-5f4f-4279-8e83-e6b3ebb77aee" providerId="AD" clId="Web-{465454F7-CD8C-9AC0-3676-84EC6440B397}" dt="2022-03-17T16:20:58.081" v="140"/>
          <ac:picMkLst>
            <pc:docMk/>
            <pc:sldMk cId="1391381538" sldId="629"/>
            <ac:picMk id="3" creationId="{E64A75A5-EBD2-4967-A4DD-C7A30147EB61}"/>
          </ac:picMkLst>
        </pc:picChg>
        <pc:picChg chg="add del mod">
          <ac:chgData name="Kochnev Kirill Romanovich" userId="S::kkochnev@ozon.ru::7ec233ba-5f4f-4279-8e83-e6b3ebb77aee" providerId="AD" clId="Web-{465454F7-CD8C-9AC0-3676-84EC6440B397}" dt="2022-03-17T16:20:58.112" v="141"/>
          <ac:picMkLst>
            <pc:docMk/>
            <pc:sldMk cId="1391381538" sldId="629"/>
            <ac:picMk id="6" creationId="{DFC51CA5-7885-4575-8FCB-E8687DC18515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6:21:00.159" v="145" actId="1076"/>
          <ac:picMkLst>
            <pc:docMk/>
            <pc:sldMk cId="1391381538" sldId="629"/>
            <ac:picMk id="8" creationId="{7C7185FE-6E6F-45CA-9EA5-8F1D6B627C54}"/>
          </ac:picMkLst>
        </pc:picChg>
      </pc:sldChg>
      <pc:sldChg chg="addSp delSp modSp add ord replId">
        <pc:chgData name="Kochnev Kirill Romanovich" userId="S::kkochnev@ozon.ru::7ec233ba-5f4f-4279-8e83-e6b3ebb77aee" providerId="AD" clId="Web-{465454F7-CD8C-9AC0-3676-84EC6440B397}" dt="2022-03-17T17:42:23.122" v="1017" actId="20577"/>
        <pc:sldMkLst>
          <pc:docMk/>
          <pc:sldMk cId="2971028482" sldId="630"/>
        </pc:sldMkLst>
        <pc:spChg chg="mod">
          <ac:chgData name="Kochnev Kirill Romanovich" userId="S::kkochnev@ozon.ru::7ec233ba-5f4f-4279-8e83-e6b3ebb77aee" providerId="AD" clId="Web-{465454F7-CD8C-9AC0-3676-84EC6440B397}" dt="2022-03-17T16:18:27.139" v="130" actId="20577"/>
          <ac:spMkLst>
            <pc:docMk/>
            <pc:sldMk cId="2971028482" sldId="63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42:23.122" v="1017" actId="20577"/>
          <ac:spMkLst>
            <pc:docMk/>
            <pc:sldMk cId="2971028482" sldId="630"/>
            <ac:spMk id="12" creationId="{5C27059B-86D7-4FF9-BB35-6937AF71E0B0}"/>
          </ac:spMkLst>
        </pc:spChg>
        <pc:picChg chg="add del">
          <ac:chgData name="Kochnev Kirill Romanovich" userId="S::kkochnev@ozon.ru::7ec233ba-5f4f-4279-8e83-e6b3ebb77aee" providerId="AD" clId="Web-{465454F7-CD8C-9AC0-3676-84EC6440B397}" dt="2022-03-17T17:40:47.167" v="977"/>
          <ac:picMkLst>
            <pc:docMk/>
            <pc:sldMk cId="2971028482" sldId="630"/>
            <ac:picMk id="3" creationId="{E64A75A5-EBD2-4967-A4DD-C7A30147EB61}"/>
          </ac:picMkLst>
        </pc:picChg>
        <pc:picChg chg="del">
          <ac:chgData name="Kochnev Kirill Romanovich" userId="S::kkochnev@ozon.ru::7ec233ba-5f4f-4279-8e83-e6b3ebb77aee" providerId="AD" clId="Web-{465454F7-CD8C-9AC0-3676-84EC6440B397}" dt="2022-03-17T17:40:47.995" v="978"/>
          <ac:picMkLst>
            <pc:docMk/>
            <pc:sldMk cId="2971028482" sldId="630"/>
            <ac:picMk id="6" creationId="{DFC51CA5-7885-4575-8FCB-E8687DC18515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7:40:50.386" v="979" actId="1076"/>
          <ac:picMkLst>
            <pc:docMk/>
            <pc:sldMk cId="2971028482" sldId="630"/>
            <ac:picMk id="8" creationId="{C0F5BF45-7A6C-4877-9187-626330D6671A}"/>
          </ac:picMkLst>
        </pc:picChg>
      </pc:sldChg>
      <pc:sldChg chg="addSp delSp modSp add replId">
        <pc:chgData name="Kochnev Kirill Romanovich" userId="S::kkochnev@ozon.ru::7ec233ba-5f4f-4279-8e83-e6b3ebb77aee" providerId="AD" clId="Web-{465454F7-CD8C-9AC0-3676-84EC6440B397}" dt="2022-03-17T17:07:27.324" v="605" actId="20577"/>
        <pc:sldMkLst>
          <pc:docMk/>
          <pc:sldMk cId="336636740" sldId="631"/>
        </pc:sldMkLst>
        <pc:spChg chg="mod">
          <ac:chgData name="Kochnev Kirill Romanovich" userId="S::kkochnev@ozon.ru::7ec233ba-5f4f-4279-8e83-e6b3ebb77aee" providerId="AD" clId="Web-{465454F7-CD8C-9AC0-3676-84EC6440B397}" dt="2022-03-17T16:22:54.303" v="218" actId="20577"/>
          <ac:spMkLst>
            <pc:docMk/>
            <pc:sldMk cId="336636740" sldId="631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465454F7-CD8C-9AC0-3676-84EC6440B397}" dt="2022-03-17T16:24:04.915" v="341"/>
          <ac:spMkLst>
            <pc:docMk/>
            <pc:sldMk cId="336636740" sldId="631"/>
            <ac:spMk id="3" creationId="{FB5BA942-220B-44E7-A3BA-2D50B2584E52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07:27.324" v="605" actId="20577"/>
          <ac:spMkLst>
            <pc:docMk/>
            <pc:sldMk cId="336636740" sldId="631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465454F7-CD8C-9AC0-3676-84EC6440B397}" dt="2022-03-17T16:52:55.851" v="464" actId="1076"/>
          <ac:picMkLst>
            <pc:docMk/>
            <pc:sldMk cId="336636740" sldId="631"/>
            <ac:picMk id="3" creationId="{9C3B982E-9A6C-40C8-9E78-F0DE2D87AC70}"/>
          </ac:picMkLst>
        </pc:picChg>
        <pc:picChg chg="del">
          <ac:chgData name="Kochnev Kirill Romanovich" userId="S::kkochnev@ozon.ru::7ec233ba-5f4f-4279-8e83-e6b3ebb77aee" providerId="AD" clId="Web-{465454F7-CD8C-9AC0-3676-84EC6440B397}" dt="2022-03-17T16:52:18.585" v="459"/>
          <ac:picMkLst>
            <pc:docMk/>
            <pc:sldMk cId="336636740" sldId="631"/>
            <ac:picMk id="8" creationId="{7C7185FE-6E6F-45CA-9EA5-8F1D6B627C54}"/>
          </ac:picMkLst>
        </pc:picChg>
      </pc:sldChg>
      <pc:sldChg chg="delSp modSp add replId">
        <pc:chgData name="Kochnev Kirill Romanovich" userId="S::kkochnev@ozon.ru::7ec233ba-5f4f-4279-8e83-e6b3ebb77aee" providerId="AD" clId="Web-{465454F7-CD8C-9AC0-3676-84EC6440B397}" dt="2022-03-17T17:53:40.435" v="1286" actId="20577"/>
        <pc:sldMkLst>
          <pc:docMk/>
          <pc:sldMk cId="2118574519" sldId="632"/>
        </pc:sldMkLst>
        <pc:spChg chg="mod">
          <ac:chgData name="Kochnev Kirill Romanovich" userId="S::kkochnev@ozon.ru::7ec233ba-5f4f-4279-8e83-e6b3ebb77aee" providerId="AD" clId="Web-{465454F7-CD8C-9AC0-3676-84EC6440B397}" dt="2022-03-17T17:04:53.977" v="473" actId="20577"/>
          <ac:spMkLst>
            <pc:docMk/>
            <pc:sldMk cId="2118574519" sldId="63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53:40.435" v="1286" actId="20577"/>
          <ac:spMkLst>
            <pc:docMk/>
            <pc:sldMk cId="2118574519" sldId="632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465454F7-CD8C-9AC0-3676-84EC6440B397}" dt="2022-03-17T17:05:30.040" v="508"/>
          <ac:picMkLst>
            <pc:docMk/>
            <pc:sldMk cId="2118574519" sldId="632"/>
            <ac:picMk id="3" creationId="{9C3B982E-9A6C-40C8-9E78-F0DE2D87AC70}"/>
          </ac:picMkLst>
        </pc:picChg>
      </pc:sldChg>
      <pc:sldChg chg="modSp add">
        <pc:chgData name="Kochnev Kirill Romanovich" userId="S::kkochnev@ozon.ru::7ec233ba-5f4f-4279-8e83-e6b3ebb77aee" providerId="AD" clId="Web-{465454F7-CD8C-9AC0-3676-84EC6440B397}" dt="2022-03-17T17:05:00.227" v="480" actId="20577"/>
        <pc:sldMkLst>
          <pc:docMk/>
          <pc:sldMk cId="1015269757" sldId="633"/>
        </pc:sldMkLst>
        <pc:spChg chg="mod">
          <ac:chgData name="Kochnev Kirill Romanovich" userId="S::kkochnev@ozon.ru::7ec233ba-5f4f-4279-8e83-e6b3ebb77aee" providerId="AD" clId="Web-{465454F7-CD8C-9AC0-3676-84EC6440B397}" dt="2022-03-17T17:05:00.227" v="480" actId="20577"/>
          <ac:spMkLst>
            <pc:docMk/>
            <pc:sldMk cId="1015269757" sldId="633"/>
            <ac:spMk id="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465454F7-CD8C-9AC0-3676-84EC6440B397}" dt="2022-03-17T17:05:22.681" v="507" actId="20577"/>
        <pc:sldMkLst>
          <pc:docMk/>
          <pc:sldMk cId="216101910" sldId="634"/>
        </pc:sldMkLst>
        <pc:spChg chg="mod">
          <ac:chgData name="Kochnev Kirill Romanovich" userId="S::kkochnev@ozon.ru::7ec233ba-5f4f-4279-8e83-e6b3ebb77aee" providerId="AD" clId="Web-{465454F7-CD8C-9AC0-3676-84EC6440B397}" dt="2022-03-17T17:05:22.681" v="507" actId="20577"/>
          <ac:spMkLst>
            <pc:docMk/>
            <pc:sldMk cId="216101910" sldId="634"/>
            <ac:spMk id="2" creationId="{00000000-0000-0000-0000-000000000000}"/>
          </ac:spMkLst>
        </pc:spChg>
      </pc:sldChg>
      <pc:sldChg chg="modSp add ord">
        <pc:chgData name="Kochnev Kirill Romanovich" userId="S::kkochnev@ozon.ru::7ec233ba-5f4f-4279-8e83-e6b3ebb77aee" providerId="AD" clId="Web-{465454F7-CD8C-9AC0-3676-84EC6440B397}" dt="2022-03-17T17:05:14.446" v="486"/>
        <pc:sldMkLst>
          <pc:docMk/>
          <pc:sldMk cId="842840248" sldId="635"/>
        </pc:sldMkLst>
        <pc:spChg chg="mod">
          <ac:chgData name="Kochnev Kirill Romanovich" userId="S::kkochnev@ozon.ru::7ec233ba-5f4f-4279-8e83-e6b3ebb77aee" providerId="AD" clId="Web-{465454F7-CD8C-9AC0-3676-84EC6440B397}" dt="2022-03-17T17:05:07.962" v="484" actId="20577"/>
          <ac:spMkLst>
            <pc:docMk/>
            <pc:sldMk cId="842840248" sldId="635"/>
            <ac:spMk id="2" creationId="{00000000-0000-0000-0000-000000000000}"/>
          </ac:spMkLst>
        </pc:spChg>
      </pc:sldChg>
      <pc:sldChg chg="add del replId">
        <pc:chgData name="Kochnev Kirill Romanovich" userId="S::kkochnev@ozon.ru::7ec233ba-5f4f-4279-8e83-e6b3ebb77aee" providerId="AD" clId="Web-{465454F7-CD8C-9AC0-3676-84EC6440B397}" dt="2022-03-17T17:37:52.804" v="889"/>
        <pc:sldMkLst>
          <pc:docMk/>
          <pc:sldMk cId="696531275" sldId="636"/>
        </pc:sldMkLst>
      </pc:sldChg>
      <pc:sldChg chg="addSp delSp modSp add replId">
        <pc:chgData name="Kochnev Kirill Romanovich" userId="S::kkochnev@ozon.ru::7ec233ba-5f4f-4279-8e83-e6b3ebb77aee" providerId="AD" clId="Web-{465454F7-CD8C-9AC0-3676-84EC6440B397}" dt="2022-03-17T17:42:40.013" v="1034" actId="20577"/>
        <pc:sldMkLst>
          <pc:docMk/>
          <pc:sldMk cId="2601784669" sldId="637"/>
        </pc:sldMkLst>
        <pc:spChg chg="mod">
          <ac:chgData name="Kochnev Kirill Romanovich" userId="S::kkochnev@ozon.ru::7ec233ba-5f4f-4279-8e83-e6b3ebb77aee" providerId="AD" clId="Web-{465454F7-CD8C-9AC0-3676-84EC6440B397}" dt="2022-03-17T17:34:03.158" v="623" actId="20577"/>
          <ac:spMkLst>
            <pc:docMk/>
            <pc:sldMk cId="2601784669" sldId="637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465454F7-CD8C-9AC0-3676-84EC6440B397}" dt="2022-03-17T17:34:05.111" v="624"/>
          <ac:spMkLst>
            <pc:docMk/>
            <pc:sldMk cId="2601784669" sldId="637"/>
            <ac:spMk id="12" creationId="{5C27059B-86D7-4FF9-BB35-6937AF71E0B0}"/>
          </ac:spMkLst>
        </pc:spChg>
        <pc:spChg chg="mod">
          <ac:chgData name="Kochnev Kirill Romanovich" userId="S::kkochnev@ozon.ru::7ec233ba-5f4f-4279-8e83-e6b3ebb77aee" providerId="AD" clId="Web-{465454F7-CD8C-9AC0-3676-84EC6440B397}" dt="2022-03-17T17:42:40.013" v="1034" actId="20577"/>
          <ac:spMkLst>
            <pc:docMk/>
            <pc:sldMk cId="2601784669" sldId="637"/>
            <ac:spMk id="13" creationId="{B868212E-CCEB-4A78-9EE5-3E42729FAF42}"/>
          </ac:spMkLst>
        </pc:spChg>
        <pc:picChg chg="add del mod">
          <ac:chgData name="Kochnev Kirill Romanovich" userId="S::kkochnev@ozon.ru::7ec233ba-5f4f-4279-8e83-e6b3ebb77aee" providerId="AD" clId="Web-{465454F7-CD8C-9AC0-3676-84EC6440B397}" dt="2022-03-17T17:35:36.863" v="730"/>
          <ac:picMkLst>
            <pc:docMk/>
            <pc:sldMk cId="2601784669" sldId="637"/>
            <ac:picMk id="3" creationId="{12FF1480-C976-4332-9C35-0CCC88733BE6}"/>
          </ac:picMkLst>
        </pc:picChg>
        <pc:picChg chg="add del mod">
          <ac:chgData name="Kochnev Kirill Romanovich" userId="S::kkochnev@ozon.ru::7ec233ba-5f4f-4279-8e83-e6b3ebb77aee" providerId="AD" clId="Web-{465454F7-CD8C-9AC0-3676-84EC6440B397}" dt="2022-03-17T17:39:25.415" v="897"/>
          <ac:picMkLst>
            <pc:docMk/>
            <pc:sldMk cId="2601784669" sldId="637"/>
            <ac:picMk id="6" creationId="{4932737B-D41B-419E-BACE-A13E7328B088}"/>
          </ac:picMkLst>
        </pc:picChg>
        <pc:picChg chg="add">
          <ac:chgData name="Kochnev Kirill Romanovich" userId="S::kkochnev@ozon.ru::7ec233ba-5f4f-4279-8e83-e6b3ebb77aee" providerId="AD" clId="Web-{465454F7-CD8C-9AC0-3676-84EC6440B397}" dt="2022-03-17T17:39:25.821" v="898"/>
          <ac:picMkLst>
            <pc:docMk/>
            <pc:sldMk cId="2601784669" sldId="637"/>
            <ac:picMk id="8" creationId="{842A3C67-0826-4AD4-8906-53D50DB8C1A9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7:42:06.575" v="1008" actId="1076"/>
          <ac:picMkLst>
            <pc:docMk/>
            <pc:sldMk cId="2601784669" sldId="637"/>
            <ac:picMk id="9" creationId="{4DF049F9-AB14-4C48-B133-0BA3F373F2F5}"/>
          </ac:picMkLst>
        </pc:picChg>
        <pc:picChg chg="del mod">
          <ac:chgData name="Kochnev Kirill Romanovich" userId="S::kkochnev@ozon.ru::7ec233ba-5f4f-4279-8e83-e6b3ebb77aee" providerId="AD" clId="Web-{465454F7-CD8C-9AC0-3676-84EC6440B397}" dt="2022-03-17T17:35:03.253" v="706"/>
          <ac:picMkLst>
            <pc:docMk/>
            <pc:sldMk cId="2601784669" sldId="637"/>
            <ac:picMk id="14" creationId="{0F7D6F59-14A9-4B2E-B8F4-EE3E61F132C5}"/>
          </ac:picMkLst>
        </pc:picChg>
      </pc:sldChg>
      <pc:sldChg chg="addSp delSp modSp add replId">
        <pc:chgData name="Kochnev Kirill Romanovich" userId="S::kkochnev@ozon.ru::7ec233ba-5f4f-4279-8e83-e6b3ebb77aee" providerId="AD" clId="Web-{465454F7-CD8C-9AC0-3676-84EC6440B397}" dt="2022-03-17T17:43:18.721" v="1053" actId="20577"/>
        <pc:sldMkLst>
          <pc:docMk/>
          <pc:sldMk cId="3295860505" sldId="638"/>
        </pc:sldMkLst>
        <pc:spChg chg="mod">
          <ac:chgData name="Kochnev Kirill Romanovich" userId="S::kkochnev@ozon.ru::7ec233ba-5f4f-4279-8e83-e6b3ebb77aee" providerId="AD" clId="Web-{465454F7-CD8C-9AC0-3676-84EC6440B397}" dt="2022-03-17T17:43:18.721" v="1053" actId="20577"/>
          <ac:spMkLst>
            <pc:docMk/>
            <pc:sldMk cId="3295860505" sldId="638"/>
            <ac:spMk id="12" creationId="{5C27059B-86D7-4FF9-BB35-6937AF71E0B0}"/>
          </ac:spMkLst>
        </pc:spChg>
        <pc:picChg chg="add del">
          <ac:chgData name="Kochnev Kirill Romanovich" userId="S::kkochnev@ozon.ru::7ec233ba-5f4f-4279-8e83-e6b3ebb77aee" providerId="AD" clId="Web-{465454F7-CD8C-9AC0-3676-84EC6440B397}" dt="2022-03-17T17:41:09.777" v="983"/>
          <ac:picMkLst>
            <pc:docMk/>
            <pc:sldMk cId="3295860505" sldId="638"/>
            <ac:picMk id="3" creationId="{E64A75A5-EBD2-4967-A4DD-C7A30147EB61}"/>
          </ac:picMkLst>
        </pc:picChg>
        <pc:picChg chg="add del">
          <ac:chgData name="Kochnev Kirill Romanovich" userId="S::kkochnev@ozon.ru::7ec233ba-5f4f-4279-8e83-e6b3ebb77aee" providerId="AD" clId="Web-{465454F7-CD8C-9AC0-3676-84EC6440B397}" dt="2022-03-17T17:41:07.324" v="982"/>
          <ac:picMkLst>
            <pc:docMk/>
            <pc:sldMk cId="3295860505" sldId="638"/>
            <ac:picMk id="6" creationId="{DFC51CA5-7885-4575-8FCB-E8687DC18515}"/>
          </ac:picMkLst>
        </pc:picChg>
      </pc:sldChg>
      <pc:sldChg chg="addSp delSp modSp add">
        <pc:chgData name="Kochnev Kirill Romanovich" userId="S::kkochnev@ozon.ru::7ec233ba-5f4f-4279-8e83-e6b3ebb77aee" providerId="AD" clId="Web-{465454F7-CD8C-9AC0-3676-84EC6440B397}" dt="2022-03-17T17:45:11.079" v="1110" actId="1076"/>
        <pc:sldMkLst>
          <pc:docMk/>
          <pc:sldMk cId="1298356480" sldId="639"/>
        </pc:sldMkLst>
        <pc:spChg chg="mod">
          <ac:chgData name="Kochnev Kirill Romanovich" userId="S::kkochnev@ozon.ru::7ec233ba-5f4f-4279-8e83-e6b3ebb77aee" providerId="AD" clId="Web-{465454F7-CD8C-9AC0-3676-84EC6440B397}" dt="2022-03-17T17:45:04.735" v="1106" actId="14100"/>
          <ac:spMkLst>
            <pc:docMk/>
            <pc:sldMk cId="1298356480" sldId="639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465454F7-CD8C-9AC0-3676-84EC6440B397}" dt="2022-03-17T17:44:54.938" v="1102"/>
          <ac:picMkLst>
            <pc:docMk/>
            <pc:sldMk cId="1298356480" sldId="639"/>
            <ac:picMk id="3" creationId="{9C3B982E-9A6C-40C8-9E78-F0DE2D87AC70}"/>
          </ac:picMkLst>
        </pc:picChg>
        <pc:picChg chg="add mod">
          <ac:chgData name="Kochnev Kirill Romanovich" userId="S::kkochnev@ozon.ru::7ec233ba-5f4f-4279-8e83-e6b3ebb77aee" providerId="AD" clId="Web-{465454F7-CD8C-9AC0-3676-84EC6440B397}" dt="2022-03-17T17:45:11.079" v="1110" actId="1076"/>
          <ac:picMkLst>
            <pc:docMk/>
            <pc:sldMk cId="1298356480" sldId="639"/>
            <ac:picMk id="6" creationId="{8ACD30DA-40F5-4BC9-B679-6168B1D5BAFF}"/>
          </ac:picMkLst>
        </pc:picChg>
      </pc:sldChg>
    </pc:docChg>
  </pc:docChgLst>
  <pc:docChgLst>
    <pc:chgData name="Kochnev Kirill Romanovich" userId="S::kkochnev@ozon.ru::7ec233ba-5f4f-4279-8e83-e6b3ebb77aee" providerId="AD" clId="Web-{8B93868A-9111-9F45-CD3B-ADEA4CA25CA9}"/>
    <pc:docChg chg="delSld modSection">
      <pc:chgData name="Kochnev Kirill Romanovich" userId="S::kkochnev@ozon.ru::7ec233ba-5f4f-4279-8e83-e6b3ebb77aee" providerId="AD" clId="Web-{8B93868A-9111-9F45-CD3B-ADEA4CA25CA9}" dt="2023-04-06T19:29:55.530" v="0"/>
      <pc:docMkLst>
        <pc:docMk/>
      </pc:docMkLst>
      <pc:sldChg chg="del">
        <pc:chgData name="Kochnev Kirill Romanovich" userId="S::kkochnev@ozon.ru::7ec233ba-5f4f-4279-8e83-e6b3ebb77aee" providerId="AD" clId="Web-{8B93868A-9111-9F45-CD3B-ADEA4CA25CA9}" dt="2023-04-06T19:29:55.530" v="0"/>
        <pc:sldMkLst>
          <pc:docMk/>
          <pc:sldMk cId="2871923661" sldId="565"/>
        </pc:sldMkLst>
      </pc:sldChg>
    </pc:docChg>
  </pc:docChgLst>
  <pc:docChgLst>
    <pc:chgData name="Kochnev Kirill Romanovich" userId="S::kkochnev@ozon.ru::7ec233ba-5f4f-4279-8e83-e6b3ebb77aee" providerId="AD" clId="Web-{33FAC8F8-B180-8459-B264-0485DD6D428B}"/>
    <pc:docChg chg="addSld delSld modSld sldOrd modSection">
      <pc:chgData name="Kochnev Kirill Romanovich" userId="S::kkochnev@ozon.ru::7ec233ba-5f4f-4279-8e83-e6b3ebb77aee" providerId="AD" clId="Web-{33FAC8F8-B180-8459-B264-0485DD6D428B}" dt="2022-03-15T11:01:39.745" v="5220" actId="20577"/>
      <pc:docMkLst>
        <pc:docMk/>
      </pc:docMkLst>
      <pc:sldChg chg="addSp delSp modSp">
        <pc:chgData name="Kochnev Kirill Romanovich" userId="S::kkochnev@ozon.ru::7ec233ba-5f4f-4279-8e83-e6b3ebb77aee" providerId="AD" clId="Web-{33FAC8F8-B180-8459-B264-0485DD6D428B}" dt="2022-03-13T11:43:08.640" v="26" actId="20577"/>
        <pc:sldMkLst>
          <pc:docMk/>
          <pc:sldMk cId="36613193" sldId="450"/>
        </pc:sldMkLst>
        <pc:spChg chg="mod">
          <ac:chgData name="Kochnev Kirill Romanovich" userId="S::kkochnev@ozon.ru::7ec233ba-5f4f-4279-8e83-e6b3ebb77aee" providerId="AD" clId="Web-{33FAC8F8-B180-8459-B264-0485DD6D428B}" dt="2022-03-13T11:42:57.467" v="14" actId="20577"/>
          <ac:spMkLst>
            <pc:docMk/>
            <pc:sldMk cId="36613193" sldId="45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1:43:08.640" v="26" actId="20577"/>
          <ac:spMkLst>
            <pc:docMk/>
            <pc:sldMk cId="36613193" sldId="450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3T11:43:01.889" v="16"/>
          <ac:spMkLst>
            <pc:docMk/>
            <pc:sldMk cId="36613193" sldId="450"/>
            <ac:spMk id="4" creationId="{40F9B3F8-7BF8-4203-916D-F4F6897007C9}"/>
          </ac:spMkLst>
        </pc:spChg>
      </pc:sldChg>
      <pc:sldChg chg="modSp">
        <pc:chgData name="Kochnev Kirill Romanovich" userId="S::kkochnev@ozon.ru::7ec233ba-5f4f-4279-8e83-e6b3ebb77aee" providerId="AD" clId="Web-{33FAC8F8-B180-8459-B264-0485DD6D428B}" dt="2022-03-13T11:43:37.469" v="52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33FAC8F8-B180-8459-B264-0485DD6D428B}" dt="2022-03-13T11:43:37.469" v="52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33FAC8F8-B180-8459-B264-0485DD6D428B}" dt="2022-03-14T21:09:31.340" v="2003" actId="20577"/>
        <pc:sldMkLst>
          <pc:docMk/>
          <pc:sldMk cId="458891614" sldId="457"/>
        </pc:sldMkLst>
        <pc:spChg chg="mod">
          <ac:chgData name="Kochnev Kirill Romanovich" userId="S::kkochnev@ozon.ru::7ec233ba-5f4f-4279-8e83-e6b3ebb77aee" providerId="AD" clId="Web-{33FAC8F8-B180-8459-B264-0485DD6D428B}" dt="2022-03-14T21:09:31.340" v="2003" actId="20577"/>
          <ac:spMkLst>
            <pc:docMk/>
            <pc:sldMk cId="458891614" sldId="457"/>
            <ac:spMk id="2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33FAC8F8-B180-8459-B264-0485DD6D428B}" dt="2022-03-13T11:45:25.647" v="81"/>
        <pc:sldMkLst>
          <pc:docMk/>
          <pc:sldMk cId="756672672" sldId="458"/>
        </pc:sldMkLst>
        <pc:spChg chg="mod">
          <ac:chgData name="Kochnev Kirill Romanovich" userId="S::kkochnev@ozon.ru::7ec233ba-5f4f-4279-8e83-e6b3ebb77aee" providerId="AD" clId="Web-{33FAC8F8-B180-8459-B264-0485DD6D428B}" dt="2022-03-13T11:45:19.991" v="79" actId="20577"/>
          <ac:spMkLst>
            <pc:docMk/>
            <pc:sldMk cId="756672672" sldId="458"/>
            <ac:spMk id="4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33FAC8F8-B180-8459-B264-0485DD6D428B}" dt="2022-03-14T22:37:18.255" v="3437"/>
        <pc:sldMkLst>
          <pc:docMk/>
          <pc:sldMk cId="1069055736" sldId="471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29" v="3426"/>
        <pc:sldMkLst>
          <pc:docMk/>
          <pc:sldMk cId="1044996069" sldId="473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79" v="3423"/>
        <pc:sldMkLst>
          <pc:docMk/>
          <pc:sldMk cId="1331152691" sldId="474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64" v="3421"/>
        <pc:sldMkLst>
          <pc:docMk/>
          <pc:sldMk cId="1823088248" sldId="475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14" v="3425"/>
        <pc:sldMkLst>
          <pc:docMk/>
          <pc:sldMk cId="1534920159" sldId="477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29" v="3427"/>
        <pc:sldMkLst>
          <pc:docMk/>
          <pc:sldMk cId="436562782" sldId="482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64" v="3420"/>
        <pc:sldMkLst>
          <pc:docMk/>
          <pc:sldMk cId="343378193" sldId="483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79" v="3422"/>
        <pc:sldMkLst>
          <pc:docMk/>
          <pc:sldMk cId="1327356258" sldId="484"/>
        </pc:sldMkLst>
      </pc:sldChg>
      <pc:sldChg chg="delSp modSp ord">
        <pc:chgData name="Kochnev Kirill Romanovich" userId="S::kkochnev@ozon.ru::7ec233ba-5f4f-4279-8e83-e6b3ebb77aee" providerId="AD" clId="Web-{33FAC8F8-B180-8459-B264-0485DD6D428B}" dt="2022-03-14T21:30:08.654" v="2564"/>
        <pc:sldMkLst>
          <pc:docMk/>
          <pc:sldMk cId="1655838816" sldId="486"/>
        </pc:sldMkLst>
        <pc:spChg chg="mod">
          <ac:chgData name="Kochnev Kirill Romanovich" userId="S::kkochnev@ozon.ru::7ec233ba-5f4f-4279-8e83-e6b3ebb77aee" providerId="AD" clId="Web-{33FAC8F8-B180-8459-B264-0485DD6D428B}" dt="2022-03-14T21:25:37.669" v="2139" actId="20577"/>
          <ac:spMkLst>
            <pc:docMk/>
            <pc:sldMk cId="1655838816" sldId="486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30:03.342" v="2559"/>
          <ac:spMkLst>
            <pc:docMk/>
            <pc:sldMk cId="1655838816" sldId="486"/>
            <ac:spMk id="8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30:07.654" v="2563"/>
          <ac:spMkLst>
            <pc:docMk/>
            <pc:sldMk cId="1655838816" sldId="486"/>
            <ac:spMk id="18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30:08.654" v="2564"/>
          <ac:spMkLst>
            <pc:docMk/>
            <pc:sldMk cId="1655838816" sldId="486"/>
            <ac:spMk id="19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33FAC8F8-B180-8459-B264-0485DD6D428B}" dt="2022-03-14T21:29:56.294" v="2557"/>
          <ac:graphicFrameMkLst>
            <pc:docMk/>
            <pc:sldMk cId="1655838816" sldId="486"/>
            <ac:graphicFrameMk id="5" creationId="{00000000-0000-0000-0000-000000000000}"/>
          </ac:graphicFrameMkLst>
        </pc:graphicFrameChg>
        <pc:cxnChg chg="del">
          <ac:chgData name="Kochnev Kirill Romanovich" userId="S::kkochnev@ozon.ru::7ec233ba-5f4f-4279-8e83-e6b3ebb77aee" providerId="AD" clId="Web-{33FAC8F8-B180-8459-B264-0485DD6D428B}" dt="2022-03-14T21:30:01.420" v="2558"/>
          <ac:cxnSpMkLst>
            <pc:docMk/>
            <pc:sldMk cId="1655838816" sldId="486"/>
            <ac:cxnSpMk id="10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3FAC8F8-B180-8459-B264-0485DD6D428B}" dt="2022-03-14T21:30:04.639" v="2560"/>
          <ac:cxnSpMkLst>
            <pc:docMk/>
            <pc:sldMk cId="1655838816" sldId="486"/>
            <ac:cxnSpMk id="11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3FAC8F8-B180-8459-B264-0485DD6D428B}" dt="2022-03-14T21:30:06.451" v="2562"/>
          <ac:cxnSpMkLst>
            <pc:docMk/>
            <pc:sldMk cId="1655838816" sldId="486"/>
            <ac:cxnSpMk id="15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33FAC8F8-B180-8459-B264-0485DD6D428B}" dt="2022-03-14T21:30:05.701" v="2561"/>
          <ac:cxnSpMkLst>
            <pc:docMk/>
            <pc:sldMk cId="1655838816" sldId="486"/>
            <ac:cxnSpMk id="17" creationId="{00000000-0000-0000-0000-000000000000}"/>
          </ac:cxnSpMkLst>
        </pc:cxnChg>
      </pc:sldChg>
      <pc:sldChg chg="addSp delSp modSp ord">
        <pc:chgData name="Kochnev Kirill Romanovich" userId="S::kkochnev@ozon.ru::7ec233ba-5f4f-4279-8e83-e6b3ebb77aee" providerId="AD" clId="Web-{33FAC8F8-B180-8459-B264-0485DD6D428B}" dt="2022-03-13T21:04:12.036" v="1698" actId="20577"/>
        <pc:sldMkLst>
          <pc:docMk/>
          <pc:sldMk cId="741195503" sldId="488"/>
        </pc:sldMkLst>
        <pc:spChg chg="mod">
          <ac:chgData name="Kochnev Kirill Romanovich" userId="S::kkochnev@ozon.ru::7ec233ba-5f4f-4279-8e83-e6b3ebb77aee" providerId="AD" clId="Web-{33FAC8F8-B180-8459-B264-0485DD6D428B}" dt="2022-03-13T21:04:12.036" v="1698" actId="20577"/>
          <ac:spMkLst>
            <pc:docMk/>
            <pc:sldMk cId="741195503" sldId="48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1:00:32.358" v="1677" actId="20577"/>
          <ac:spMkLst>
            <pc:docMk/>
            <pc:sldMk cId="741195503" sldId="488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1:02:45.783" v="1680" actId="20577"/>
          <ac:spMkLst>
            <pc:docMk/>
            <pc:sldMk cId="741195503" sldId="488"/>
            <ac:spMk id="4" creationId="{00000000-0000-0000-0000-000000000000}"/>
          </ac:spMkLst>
        </pc:spChg>
        <pc:grpChg chg="del">
          <ac:chgData name="Kochnev Kirill Romanovich" userId="S::kkochnev@ozon.ru::7ec233ba-5f4f-4279-8e83-e6b3ebb77aee" providerId="AD" clId="Web-{33FAC8F8-B180-8459-B264-0485DD6D428B}" dt="2022-03-13T21:02:47.127" v="1681"/>
          <ac:grpSpMkLst>
            <pc:docMk/>
            <pc:sldMk cId="741195503" sldId="488"/>
            <ac:grpSpMk id="9" creationId="{00000000-0000-0000-0000-000000000000}"/>
          </ac:grpSpMkLst>
        </pc:grpChg>
        <pc:grpChg chg="del">
          <ac:chgData name="Kochnev Kirill Romanovich" userId="S::kkochnev@ozon.ru::7ec233ba-5f4f-4279-8e83-e6b3ebb77aee" providerId="AD" clId="Web-{33FAC8F8-B180-8459-B264-0485DD6D428B}" dt="2022-03-13T20:50:38.311" v="1577"/>
          <ac:grpSpMkLst>
            <pc:docMk/>
            <pc:sldMk cId="741195503" sldId="488"/>
            <ac:grpSpMk id="12" creationId="{63DD1100-3302-8B48-9926-9BAAE3758192}"/>
          </ac:grpSpMkLst>
        </pc:grpChg>
        <pc:picChg chg="add mod">
          <ac:chgData name="Kochnev Kirill Romanovich" userId="S::kkochnev@ozon.ru::7ec233ba-5f4f-4279-8e83-e6b3ebb77aee" providerId="AD" clId="Web-{33FAC8F8-B180-8459-B264-0485DD6D428B}" dt="2022-03-13T20:50:51.968" v="1582" actId="1076"/>
          <ac:picMkLst>
            <pc:docMk/>
            <pc:sldMk cId="741195503" sldId="488"/>
            <ac:picMk id="5" creationId="{E88121CC-F8E3-48F4-8115-8B2151FB60C7}"/>
          </ac:picMkLst>
        </pc:picChg>
        <pc:picChg chg="del topLvl">
          <ac:chgData name="Kochnev Kirill Romanovich" userId="S::kkochnev@ozon.ru::7ec233ba-5f4f-4279-8e83-e6b3ebb77aee" providerId="AD" clId="Web-{33FAC8F8-B180-8459-B264-0485DD6D428B}" dt="2022-03-13T20:50:41.437" v="1578"/>
          <ac:picMkLst>
            <pc:docMk/>
            <pc:sldMk cId="741195503" sldId="488"/>
            <ac:picMk id="10" creationId="{00000000-0000-0000-0000-000000000000}"/>
          </ac:picMkLst>
        </pc:picChg>
        <pc:picChg chg="del topLvl">
          <ac:chgData name="Kochnev Kirill Romanovich" userId="S::kkochnev@ozon.ru::7ec233ba-5f4f-4279-8e83-e6b3ebb77aee" providerId="AD" clId="Web-{33FAC8F8-B180-8459-B264-0485DD6D428B}" dt="2022-03-13T20:50:38.311" v="1577"/>
          <ac:picMkLst>
            <pc:docMk/>
            <pc:sldMk cId="741195503" sldId="488"/>
            <ac:picMk id="11" creationId="{AA008983-4DAA-C343-B4A9-1B56855099B6}"/>
          </ac:picMkLst>
        </pc:picChg>
        <pc:picChg chg="add del mod">
          <ac:chgData name="Kochnev Kirill Romanovich" userId="S::kkochnev@ozon.ru::7ec233ba-5f4f-4279-8e83-e6b3ebb77aee" providerId="AD" clId="Web-{33FAC8F8-B180-8459-B264-0485DD6D428B}" dt="2022-03-13T21:02:55.049" v="1685"/>
          <ac:picMkLst>
            <pc:docMk/>
            <pc:sldMk cId="741195503" sldId="488"/>
            <ac:picMk id="13" creationId="{52EE8BCE-7D09-4B0E-9880-FA592C1B51BB}"/>
          </ac:picMkLst>
        </pc:picChg>
        <pc:picChg chg="add del mod">
          <ac:chgData name="Kochnev Kirill Romanovich" userId="S::kkochnev@ozon.ru::7ec233ba-5f4f-4279-8e83-e6b3ebb77aee" providerId="AD" clId="Web-{33FAC8F8-B180-8459-B264-0485DD6D428B}" dt="2022-03-13T21:03:29.253" v="1689"/>
          <ac:picMkLst>
            <pc:docMk/>
            <pc:sldMk cId="741195503" sldId="488"/>
            <ac:picMk id="14" creationId="{55A71749-0260-448C-8DD1-DDB0670F8020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3T21:04:05.057" v="1694" actId="14100"/>
          <ac:picMkLst>
            <pc:docMk/>
            <pc:sldMk cId="741195503" sldId="488"/>
            <ac:picMk id="15" creationId="{7037D62F-5104-4668-AE06-F11E9E93EA23}"/>
          </ac:picMkLst>
        </pc:picChg>
      </pc:sldChg>
      <pc:sldChg chg="addSp delSp modSp ord">
        <pc:chgData name="Kochnev Kirill Romanovich" userId="S::kkochnev@ozon.ru::7ec233ba-5f4f-4279-8e83-e6b3ebb77aee" providerId="AD" clId="Web-{33FAC8F8-B180-8459-B264-0485DD6D428B}" dt="2022-03-13T20:24:29.845" v="639" actId="20577"/>
        <pc:sldMkLst>
          <pc:docMk/>
          <pc:sldMk cId="1494755327" sldId="491"/>
        </pc:sldMkLst>
        <pc:spChg chg="mod">
          <ac:chgData name="Kochnev Kirill Romanovich" userId="S::kkochnev@ozon.ru::7ec233ba-5f4f-4279-8e83-e6b3ebb77aee" providerId="AD" clId="Web-{33FAC8F8-B180-8459-B264-0485DD6D428B}" dt="2022-03-13T15:37:35.942" v="516" actId="20577"/>
          <ac:spMkLst>
            <pc:docMk/>
            <pc:sldMk cId="1494755327" sldId="49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24:29.845" v="639" actId="20577"/>
          <ac:spMkLst>
            <pc:docMk/>
            <pc:sldMk cId="1494755327" sldId="491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3T11:51:57.735" v="107"/>
          <ac:spMkLst>
            <pc:docMk/>
            <pc:sldMk cId="1494755327" sldId="491"/>
            <ac:spMk id="6" creationId="{A1F09311-9EFA-4DFB-B110-247D10F4D3C2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3T15:37:31.395" v="510" actId="1076"/>
          <ac:picMkLst>
            <pc:docMk/>
            <pc:sldMk cId="1494755327" sldId="491"/>
            <ac:picMk id="7" creationId="{3847E8B5-EB52-408E-95B4-F54637A751C3}"/>
          </ac:picMkLst>
        </pc:picChg>
      </pc:sldChg>
      <pc:sldChg chg="del">
        <pc:chgData name="Kochnev Kirill Romanovich" userId="S::kkochnev@ozon.ru::7ec233ba-5f4f-4279-8e83-e6b3ebb77aee" providerId="AD" clId="Web-{33FAC8F8-B180-8459-B264-0485DD6D428B}" dt="2022-03-14T22:37:14.755" v="3429"/>
        <pc:sldMkLst>
          <pc:docMk/>
          <pc:sldMk cId="937251218" sldId="526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8.239" v="3436"/>
        <pc:sldMkLst>
          <pc:docMk/>
          <pc:sldMk cId="3109495837" sldId="527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286" v="3434"/>
        <pc:sldMkLst>
          <pc:docMk/>
          <pc:sldMk cId="772608097" sldId="528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208" v="3433"/>
        <pc:sldMkLst>
          <pc:docMk/>
          <pc:sldMk cId="4213108780" sldId="529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8.145" v="3435"/>
        <pc:sldMkLst>
          <pc:docMk/>
          <pc:sldMk cId="2160927909" sldId="530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8.614" v="3424"/>
        <pc:sldMkLst>
          <pc:docMk/>
          <pc:sldMk cId="1526179795" sldId="532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02.364" v="3419"/>
        <pc:sldMkLst>
          <pc:docMk/>
          <pc:sldMk cId="4155181678" sldId="543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130" v="3431"/>
        <pc:sldMkLst>
          <pc:docMk/>
          <pc:sldMk cId="4001852679" sldId="545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4.833" v="3430"/>
        <pc:sldMkLst>
          <pc:docMk/>
          <pc:sldMk cId="1055831398" sldId="551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4.755" v="3428"/>
        <pc:sldMkLst>
          <pc:docMk/>
          <pc:sldMk cId="3357498253" sldId="556"/>
        </pc:sldMkLst>
      </pc:sldChg>
      <pc:sldChg chg="del">
        <pc:chgData name="Kochnev Kirill Romanovich" userId="S::kkochnev@ozon.ru::7ec233ba-5f4f-4279-8e83-e6b3ebb77aee" providerId="AD" clId="Web-{33FAC8F8-B180-8459-B264-0485DD6D428B}" dt="2022-03-14T22:37:16.130" v="3432"/>
        <pc:sldMkLst>
          <pc:docMk/>
          <pc:sldMk cId="754478870" sldId="557"/>
        </pc:sldMkLst>
      </pc:sldChg>
      <pc:sldChg chg="modSp add replId">
        <pc:chgData name="Kochnev Kirill Romanovich" userId="S::kkochnev@ozon.ru::7ec233ba-5f4f-4279-8e83-e6b3ebb77aee" providerId="AD" clId="Web-{33FAC8F8-B180-8459-B264-0485DD6D428B}" dt="2022-03-13T11:44:55.130" v="57" actId="20577"/>
        <pc:sldMkLst>
          <pc:docMk/>
          <pc:sldMk cId="2250902861" sldId="559"/>
        </pc:sldMkLst>
        <pc:spChg chg="mod">
          <ac:chgData name="Kochnev Kirill Romanovich" userId="S::kkochnev@ozon.ru::7ec233ba-5f4f-4279-8e83-e6b3ebb77aee" providerId="AD" clId="Web-{33FAC8F8-B180-8459-B264-0485DD6D428B}" dt="2022-03-13T11:44:47.286" v="54" actId="1076"/>
          <ac:spMkLst>
            <pc:docMk/>
            <pc:sldMk cId="2250902861" sldId="55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1:44:55.130" v="57" actId="20577"/>
          <ac:spMkLst>
            <pc:docMk/>
            <pc:sldMk cId="2250902861" sldId="559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33FAC8F8-B180-8459-B264-0485DD6D428B}" dt="2022-03-13T11:45:59.712" v="86" actId="20577"/>
        <pc:sldMkLst>
          <pc:docMk/>
          <pc:sldMk cId="3845841267" sldId="560"/>
        </pc:sldMkLst>
        <pc:spChg chg="mod">
          <ac:chgData name="Kochnev Kirill Romanovich" userId="S::kkochnev@ozon.ru::7ec233ba-5f4f-4279-8e83-e6b3ebb77aee" providerId="AD" clId="Web-{33FAC8F8-B180-8459-B264-0485DD6D428B}" dt="2022-03-13T11:45:54.149" v="85" actId="1076"/>
          <ac:spMkLst>
            <pc:docMk/>
            <pc:sldMk cId="3845841267" sldId="56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1:45:59.712" v="86" actId="20577"/>
          <ac:spMkLst>
            <pc:docMk/>
            <pc:sldMk cId="3845841267" sldId="560"/>
            <ac:spMk id="4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33FAC8F8-B180-8459-B264-0485DD6D428B}" dt="2022-03-13T11:51:46.516" v="95"/>
        <pc:sldMkLst>
          <pc:docMk/>
          <pc:sldMk cId="2900290383" sldId="561"/>
        </pc:sldMkLst>
      </pc:sldChg>
      <pc:sldChg chg="addSp modSp add del ord replId">
        <pc:chgData name="Kochnev Kirill Romanovich" userId="S::kkochnev@ozon.ru::7ec233ba-5f4f-4279-8e83-e6b3ebb77aee" providerId="AD" clId="Web-{33FAC8F8-B180-8459-B264-0485DD6D428B}" dt="2022-03-13T15:37:03.395" v="505"/>
        <pc:sldMkLst>
          <pc:docMk/>
          <pc:sldMk cId="515132819" sldId="562"/>
        </pc:sldMkLst>
        <pc:spChg chg="mod">
          <ac:chgData name="Kochnev Kirill Romanovich" userId="S::kkochnev@ozon.ru::7ec233ba-5f4f-4279-8e83-e6b3ebb77aee" providerId="AD" clId="Web-{33FAC8F8-B180-8459-B264-0485DD6D428B}" dt="2022-03-13T13:40:25" v="324" actId="20577"/>
          <ac:spMkLst>
            <pc:docMk/>
            <pc:sldMk cId="515132819" sldId="56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13:40:38" v="332" actId="20577"/>
          <ac:spMkLst>
            <pc:docMk/>
            <pc:sldMk cId="515132819" sldId="562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3T13:40:56.532" v="336" actId="1076"/>
          <ac:picMkLst>
            <pc:docMk/>
            <pc:sldMk cId="515132819" sldId="562"/>
            <ac:picMk id="6" creationId="{A83B83E6-CBAC-4573-B0A5-6D6D18F39904}"/>
          </ac:picMkLst>
        </pc:picChg>
      </pc:sldChg>
      <pc:sldChg chg="addSp delSp modSp add ord replId">
        <pc:chgData name="Kochnev Kirill Romanovich" userId="S::kkochnev@ozon.ru::7ec233ba-5f4f-4279-8e83-e6b3ebb77aee" providerId="AD" clId="Web-{33FAC8F8-B180-8459-B264-0485DD6D428B}" dt="2022-03-13T20:39:11.825" v="1427" actId="20577"/>
        <pc:sldMkLst>
          <pc:docMk/>
          <pc:sldMk cId="3613221495" sldId="563"/>
        </pc:sldMkLst>
        <pc:spChg chg="mod">
          <ac:chgData name="Kochnev Kirill Romanovich" userId="S::kkochnev@ozon.ru::7ec233ba-5f4f-4279-8e83-e6b3ebb77aee" providerId="AD" clId="Web-{33FAC8F8-B180-8459-B264-0485DD6D428B}" dt="2022-03-13T20:33:16.499" v="1043" actId="20577"/>
          <ac:spMkLst>
            <pc:docMk/>
            <pc:sldMk cId="3613221495" sldId="56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39:11.825" v="1427" actId="20577"/>
          <ac:spMkLst>
            <pc:docMk/>
            <pc:sldMk cId="3613221495" sldId="563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3T20:36:38.115" v="1263"/>
          <ac:spMkLst>
            <pc:docMk/>
            <pc:sldMk cId="3613221495" sldId="563"/>
            <ac:spMk id="6" creationId="{1170254C-9C73-4E9C-9D2F-66B2D11C62D0}"/>
          </ac:spMkLst>
        </pc:spChg>
      </pc:sldChg>
      <pc:sldChg chg="modSp add ord replId">
        <pc:chgData name="Kochnev Kirill Romanovich" userId="S::kkochnev@ozon.ru::7ec233ba-5f4f-4279-8e83-e6b3ebb77aee" providerId="AD" clId="Web-{33FAC8F8-B180-8459-B264-0485DD6D428B}" dt="2022-03-13T20:37:02.912" v="1272" actId="20577"/>
        <pc:sldMkLst>
          <pc:docMk/>
          <pc:sldMk cId="2865995628" sldId="564"/>
        </pc:sldMkLst>
        <pc:spChg chg="mod">
          <ac:chgData name="Kochnev Kirill Romanovich" userId="S::kkochnev@ozon.ru::7ec233ba-5f4f-4279-8e83-e6b3ebb77aee" providerId="AD" clId="Web-{33FAC8F8-B180-8459-B264-0485DD6D428B}" dt="2022-03-13T15:37:44.990" v="523" actId="20577"/>
          <ac:spMkLst>
            <pc:docMk/>
            <pc:sldMk cId="2865995628" sldId="56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37:02.912" v="1272" actId="20577"/>
          <ac:spMkLst>
            <pc:docMk/>
            <pc:sldMk cId="2865995628" sldId="564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33FAC8F8-B180-8459-B264-0485DD6D428B}" dt="2022-03-13T20:45:38.022" v="1441" actId="1076"/>
        <pc:sldMkLst>
          <pc:docMk/>
          <pc:sldMk cId="2871923661" sldId="565"/>
        </pc:sldMkLst>
        <pc:spChg chg="mod">
          <ac:chgData name="Kochnev Kirill Romanovich" userId="S::kkochnev@ozon.ru::7ec233ba-5f4f-4279-8e83-e6b3ebb77aee" providerId="AD" clId="Web-{33FAC8F8-B180-8459-B264-0485DD6D428B}" dt="2022-03-13T20:45:21.709" v="1440" actId="20577"/>
          <ac:spMkLst>
            <pc:docMk/>
            <pc:sldMk cId="2871923661" sldId="56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3T20:45:38.022" v="1441" actId="1076"/>
          <ac:spMkLst>
            <pc:docMk/>
            <pc:sldMk cId="2871923661" sldId="565"/>
            <ac:spMk id="3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33FAC8F8-B180-8459-B264-0485DD6D428B}" dt="2022-03-13T20:47:30.635" v="1442"/>
        <pc:sldMkLst>
          <pc:docMk/>
          <pc:sldMk cId="1616266429" sldId="566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14:50.391" v="2086" actId="20577"/>
        <pc:sldMkLst>
          <pc:docMk/>
          <pc:sldMk cId="1400961716" sldId="567"/>
        </pc:sldMkLst>
        <pc:spChg chg="mod">
          <ac:chgData name="Kochnev Kirill Romanovich" userId="S::kkochnev@ozon.ru::7ec233ba-5f4f-4279-8e83-e6b3ebb77aee" providerId="AD" clId="Web-{33FAC8F8-B180-8459-B264-0485DD6D428B}" dt="2022-03-14T21:14:50.391" v="2086" actId="20577"/>
          <ac:spMkLst>
            <pc:docMk/>
            <pc:sldMk cId="1400961716" sldId="567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0:55:51.790" v="1936"/>
          <ac:spMkLst>
            <pc:docMk/>
            <pc:sldMk cId="1400961716" sldId="567"/>
            <ac:spMk id="3" creationId="{00000000-0000-0000-0000-000000000000}"/>
          </ac:spMkLst>
        </pc:spChg>
        <pc:spChg chg="add">
          <ac:chgData name="Kochnev Kirill Romanovich" userId="S::kkochnev@ozon.ru::7ec233ba-5f4f-4279-8e83-e6b3ebb77aee" providerId="AD" clId="Web-{33FAC8F8-B180-8459-B264-0485DD6D428B}" dt="2022-03-14T20:55:37.664" v="1929"/>
          <ac:spMkLst>
            <pc:docMk/>
            <pc:sldMk cId="1400961716" sldId="567"/>
            <ac:spMk id="7" creationId="{3740DFA2-9B40-4618-94CF-16929225BB67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0:55:53.134" v="1937"/>
          <ac:spMkLst>
            <pc:docMk/>
            <pc:sldMk cId="1400961716" sldId="567"/>
            <ac:spMk id="9" creationId="{382D7FC4-C90C-4224-BF33-A739D905E99D}"/>
          </ac:spMkLst>
        </pc:spChg>
        <pc:picChg chg="add del mod">
          <ac:chgData name="Kochnev Kirill Romanovich" userId="S::kkochnev@ozon.ru::7ec233ba-5f4f-4279-8e83-e6b3ebb77aee" providerId="AD" clId="Web-{33FAC8F8-B180-8459-B264-0485DD6D428B}" dt="2022-03-14T20:55:49.602" v="1935"/>
          <ac:picMkLst>
            <pc:docMk/>
            <pc:sldMk cId="1400961716" sldId="567"/>
            <ac:picMk id="6" creationId="{D98AD9E8-A2BF-48E1-9FBE-21AFC2810048}"/>
          </ac:picMkLst>
        </pc:picChg>
        <pc:picChg chg="add mod ord">
          <ac:chgData name="Kochnev Kirill Romanovich" userId="S::kkochnev@ozon.ru::7ec233ba-5f4f-4279-8e83-e6b3ebb77aee" providerId="AD" clId="Web-{33FAC8F8-B180-8459-B264-0485DD6D428B}" dt="2022-03-14T20:55:55.743" v="1938" actId="1076"/>
          <ac:picMkLst>
            <pc:docMk/>
            <pc:sldMk cId="1400961716" sldId="567"/>
            <ac:picMk id="10" creationId="{0F7DAF52-A1E1-4151-8B0A-F3228D2E274E}"/>
          </ac:picMkLst>
        </pc:picChg>
      </pc:sldChg>
      <pc:sldChg chg="addSp delSp modSp add replId">
        <pc:chgData name="Kochnev Kirill Romanovich" userId="S::kkochnev@ozon.ru::7ec233ba-5f4f-4279-8e83-e6b3ebb77aee" providerId="AD" clId="Web-{33FAC8F8-B180-8459-B264-0485DD6D428B}" dt="2022-03-13T22:39:36.014" v="1926" actId="20577"/>
        <pc:sldMkLst>
          <pc:docMk/>
          <pc:sldMk cId="3554463321" sldId="568"/>
        </pc:sldMkLst>
        <pc:spChg chg="mod">
          <ac:chgData name="Kochnev Kirill Romanovich" userId="S::kkochnev@ozon.ru::7ec233ba-5f4f-4279-8e83-e6b3ebb77aee" providerId="AD" clId="Web-{33FAC8F8-B180-8459-B264-0485DD6D428B}" dt="2022-03-13T22:36:22.924" v="1880" actId="20577"/>
          <ac:spMkLst>
            <pc:docMk/>
            <pc:sldMk cId="3554463321" sldId="568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33FAC8F8-B180-8459-B264-0485DD6D428B}" dt="2022-03-13T22:37:34.804" v="1882"/>
          <ac:spMkLst>
            <pc:docMk/>
            <pc:sldMk cId="3554463321" sldId="568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3T22:37:36.101" v="1883"/>
          <ac:spMkLst>
            <pc:docMk/>
            <pc:sldMk cId="3554463321" sldId="568"/>
            <ac:spMk id="8" creationId="{2A9178AA-93F8-4966-A79C-E33D14447362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3T22:39:36.014" v="1926" actId="20577"/>
          <ac:spMkLst>
            <pc:docMk/>
            <pc:sldMk cId="3554463321" sldId="568"/>
            <ac:spMk id="12" creationId="{5C27059B-86D7-4FF9-BB35-6937AF71E0B0}"/>
          </ac:spMkLst>
        </pc:spChg>
        <pc:picChg chg="del mod">
          <ac:chgData name="Kochnev Kirill Romanovich" userId="S::kkochnev@ozon.ru::7ec233ba-5f4f-4279-8e83-e6b3ebb77aee" providerId="AD" clId="Web-{33FAC8F8-B180-8459-B264-0485DD6D428B}" dt="2022-03-13T22:37:41.836" v="1886"/>
          <ac:picMkLst>
            <pc:docMk/>
            <pc:sldMk cId="3554463321" sldId="568"/>
            <ac:picMk id="6" creationId="{D98AD9E8-A2BF-48E1-9FBE-21AFC2810048}"/>
          </ac:picMkLst>
        </pc:picChg>
        <pc:picChg chg="add mod ord">
          <ac:chgData name="Kochnev Kirill Romanovich" userId="S::kkochnev@ozon.ru::7ec233ba-5f4f-4279-8e83-e6b3ebb77aee" providerId="AD" clId="Web-{33FAC8F8-B180-8459-B264-0485DD6D428B}" dt="2022-03-13T22:39:10.419" v="1894" actId="1076"/>
          <ac:picMkLst>
            <pc:docMk/>
            <pc:sldMk cId="3554463321" sldId="568"/>
            <ac:picMk id="9" creationId="{F88DAAA2-E713-4A67-A940-64AFF53E937E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3T22:39:16.263" v="1897" actId="1076"/>
          <ac:picMkLst>
            <pc:docMk/>
            <pc:sldMk cId="3554463321" sldId="568"/>
            <ac:picMk id="10" creationId="{0339EC0A-19AA-458D-B5F6-6CDE01A5847C}"/>
          </ac:picMkLst>
        </pc:picChg>
      </pc:sldChg>
      <pc:sldChg chg="add replId">
        <pc:chgData name="Kochnev Kirill Romanovich" userId="S::kkochnev@ozon.ru::7ec233ba-5f4f-4279-8e83-e6b3ebb77aee" providerId="AD" clId="Web-{33FAC8F8-B180-8459-B264-0485DD6D428B}" dt="2022-03-14T20:52:01.760" v="1927"/>
        <pc:sldMkLst>
          <pc:docMk/>
          <pc:sldMk cId="1394050357" sldId="569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14:27.671" v="2067"/>
        <pc:sldMkLst>
          <pc:docMk/>
          <pc:sldMk cId="2676921925" sldId="570"/>
        </pc:sldMkLst>
        <pc:spChg chg="mod">
          <ac:chgData name="Kochnev Kirill Romanovich" userId="S::kkochnev@ozon.ru::7ec233ba-5f4f-4279-8e83-e6b3ebb77aee" providerId="AD" clId="Web-{33FAC8F8-B180-8459-B264-0485DD6D428B}" dt="2022-03-14T20:58:24.440" v="1988" actId="20577"/>
          <ac:spMkLst>
            <pc:docMk/>
            <pc:sldMk cId="2676921925" sldId="57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0:56:57.903" v="1962"/>
          <ac:spMkLst>
            <pc:docMk/>
            <pc:sldMk cId="2676921925" sldId="570"/>
            <ac:spMk id="6" creationId="{307A9B07-5A14-4022-9EF5-F9D90F71A3E7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0:57:03.122" v="1964"/>
          <ac:spMkLst>
            <pc:docMk/>
            <pc:sldMk cId="2676921925" sldId="570"/>
            <ac:spMk id="7" creationId="{3740DFA2-9B40-4618-94CF-16929225BB67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4T20:57:38.640" v="1969" actId="1076"/>
          <ac:spMkLst>
            <pc:docMk/>
            <pc:sldMk cId="2676921925" sldId="570"/>
            <ac:spMk id="11" creationId="{5BB1FB55-76F4-40EF-A635-7A4ACA2B094D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4T20:57:53.532" v="1971" actId="1076"/>
          <ac:spMkLst>
            <pc:docMk/>
            <pc:sldMk cId="2676921925" sldId="570"/>
            <ac:spMk id="12" creationId="{D7E7416C-6175-4A95-9659-72D0CA513D35}"/>
          </ac:spMkLst>
        </pc:spChg>
        <pc:picChg chg="add mod ord">
          <ac:chgData name="Kochnev Kirill Romanovich" userId="S::kkochnev@ozon.ru::7ec233ba-5f4f-4279-8e83-e6b3ebb77aee" providerId="AD" clId="Web-{33FAC8F8-B180-8459-B264-0485DD6D428B}" dt="2022-03-14T20:57:01.669" v="1963" actId="1076"/>
          <ac:picMkLst>
            <pc:docMk/>
            <pc:sldMk cId="2676921925" sldId="570"/>
            <ac:picMk id="8" creationId="{DCC5E78D-E795-4DC2-9CFC-67E07056BDCB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0:57:25.467" v="1967" actId="1076"/>
          <ac:picMkLst>
            <pc:docMk/>
            <pc:sldMk cId="2676921925" sldId="570"/>
            <ac:picMk id="9" creationId="{CE9CC4A4-D54C-4C0B-95CF-CAE6BC2E2A57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0:56:57.731" v="1961"/>
          <ac:picMkLst>
            <pc:docMk/>
            <pc:sldMk cId="2676921925" sldId="570"/>
            <ac:picMk id="10" creationId="{0F7DAF52-A1E1-4151-8B0A-F3228D2E274E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0:58:17.971" v="1973" actId="1076"/>
          <ac:picMkLst>
            <pc:docMk/>
            <pc:sldMk cId="2676921925" sldId="570"/>
            <ac:picMk id="13" creationId="{65964B6D-1EF1-495B-947A-ABDC5900ACC0}"/>
          </ac:picMkLst>
        </pc:picChg>
      </pc:sldChg>
      <pc:sldChg chg="add replId">
        <pc:chgData name="Kochnev Kirill Romanovich" userId="S::kkochnev@ozon.ru::7ec233ba-5f4f-4279-8e83-e6b3ebb77aee" providerId="AD" clId="Web-{33FAC8F8-B180-8459-B264-0485DD6D428B}" dt="2022-03-14T20:58:28.409" v="1989"/>
        <pc:sldMkLst>
          <pc:docMk/>
          <pc:sldMk cId="1365609297" sldId="571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14:38.281" v="2077" actId="20577"/>
        <pc:sldMkLst>
          <pc:docMk/>
          <pc:sldMk cId="21751758" sldId="572"/>
        </pc:sldMkLst>
        <pc:spChg chg="mod">
          <ac:chgData name="Kochnev Kirill Romanovich" userId="S::kkochnev@ozon.ru::7ec233ba-5f4f-4279-8e83-e6b3ebb77aee" providerId="AD" clId="Web-{33FAC8F8-B180-8459-B264-0485DD6D428B}" dt="2022-03-14T21:14:38.281" v="2077" actId="20577"/>
          <ac:spMkLst>
            <pc:docMk/>
            <pc:sldMk cId="21751758" sldId="572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1:09:48.419" v="2006"/>
          <ac:spMkLst>
            <pc:docMk/>
            <pc:sldMk cId="21751758" sldId="572"/>
            <ac:spMk id="6" creationId="{5F874A2A-A213-4F3A-BD69-92875D279459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09:50.576" v="2008"/>
          <ac:spMkLst>
            <pc:docMk/>
            <pc:sldMk cId="21751758" sldId="572"/>
            <ac:spMk id="11" creationId="{5BB1FB55-76F4-40EF-A635-7A4ACA2B094D}"/>
          </ac:spMkLst>
        </pc:spChg>
        <pc:spChg chg="del">
          <ac:chgData name="Kochnev Kirill Romanovich" userId="S::kkochnev@ozon.ru::7ec233ba-5f4f-4279-8e83-e6b3ebb77aee" providerId="AD" clId="Web-{33FAC8F8-B180-8459-B264-0485DD6D428B}" dt="2022-03-14T21:09:52.888" v="2009"/>
          <ac:spMkLst>
            <pc:docMk/>
            <pc:sldMk cId="21751758" sldId="572"/>
            <ac:spMk id="12" creationId="{D7E7416C-6175-4A95-9659-72D0CA513D35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4T21:11:07.893" v="2019" actId="1076"/>
          <ac:picMkLst>
            <pc:docMk/>
            <pc:sldMk cId="21751758" sldId="572"/>
            <ac:picMk id="7" creationId="{FE9B5DE4-B70E-447B-9C01-CD04F71CB1C3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09:41.341" v="2005"/>
          <ac:picMkLst>
            <pc:docMk/>
            <pc:sldMk cId="21751758" sldId="572"/>
            <ac:picMk id="8" creationId="{DCC5E78D-E795-4DC2-9CFC-67E07056BDCB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09:49.107" v="2007"/>
          <ac:picMkLst>
            <pc:docMk/>
            <pc:sldMk cId="21751758" sldId="572"/>
            <ac:picMk id="9" creationId="{CE9CC4A4-D54C-4C0B-95CF-CAE6BC2E2A57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1:10:51.767" v="2015" actId="1076"/>
          <ac:picMkLst>
            <pc:docMk/>
            <pc:sldMk cId="21751758" sldId="572"/>
            <ac:picMk id="10" creationId="{F718671B-AFFC-4096-9FA8-29D743487759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09:53.060" v="2010"/>
          <ac:picMkLst>
            <pc:docMk/>
            <pc:sldMk cId="21751758" sldId="572"/>
            <ac:picMk id="13" creationId="{65964B6D-1EF1-495B-947A-ABDC5900ACC0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1:11:07.612" v="2018" actId="1076"/>
          <ac:picMkLst>
            <pc:docMk/>
            <pc:sldMk cId="21751758" sldId="572"/>
            <ac:picMk id="14" creationId="{C9712B39-3961-4167-8E3F-0D3AFBC603D2}"/>
          </ac:picMkLst>
        </pc:picChg>
        <pc:cxnChg chg="add mod">
          <ac:chgData name="Kochnev Kirill Romanovich" userId="S::kkochnev@ozon.ru::7ec233ba-5f4f-4279-8e83-e6b3ebb77aee" providerId="AD" clId="Web-{33FAC8F8-B180-8459-B264-0485DD6D428B}" dt="2022-03-14T21:13:03.166" v="2032"/>
          <ac:cxnSpMkLst>
            <pc:docMk/>
            <pc:sldMk cId="21751758" sldId="572"/>
            <ac:cxnSpMk id="15" creationId="{5FE97B72-375D-45E1-B83C-4ECEDD5E6D39}"/>
          </ac:cxnSpMkLst>
        </pc:cxnChg>
        <pc:cxnChg chg="add mod">
          <ac:chgData name="Kochnev Kirill Romanovich" userId="S::kkochnev@ozon.ru::7ec233ba-5f4f-4279-8e83-e6b3ebb77aee" providerId="AD" clId="Web-{33FAC8F8-B180-8459-B264-0485DD6D428B}" dt="2022-03-14T21:13:10.979" v="2034" actId="1076"/>
          <ac:cxnSpMkLst>
            <pc:docMk/>
            <pc:sldMk cId="21751758" sldId="572"/>
            <ac:cxnSpMk id="16" creationId="{F15FE0AE-2D32-4154-ADDD-84EE18A92947}"/>
          </ac:cxnSpMkLst>
        </pc:cxnChg>
      </pc:sldChg>
      <pc:sldChg chg="modSp add">
        <pc:chgData name="Kochnev Kirill Romanovich" userId="S::kkochnev@ozon.ru::7ec233ba-5f4f-4279-8e83-e6b3ebb77aee" providerId="AD" clId="Web-{33FAC8F8-B180-8459-B264-0485DD6D428B}" dt="2022-03-14T21:16:16.787" v="2095" actId="20577"/>
        <pc:sldMkLst>
          <pc:docMk/>
          <pc:sldMk cId="3687086304" sldId="573"/>
        </pc:sldMkLst>
        <pc:spChg chg="mod">
          <ac:chgData name="Kochnev Kirill Romanovich" userId="S::kkochnev@ozon.ru::7ec233ba-5f4f-4279-8e83-e6b3ebb77aee" providerId="AD" clId="Web-{33FAC8F8-B180-8459-B264-0485DD6D428B}" dt="2022-03-14T21:16:16.787" v="2095" actId="20577"/>
          <ac:spMkLst>
            <pc:docMk/>
            <pc:sldMk cId="3687086304" sldId="573"/>
            <ac:spMk id="2" creationId="{00000000-0000-0000-0000-000000000000}"/>
          </ac:spMkLst>
        </pc:spChg>
      </pc:sldChg>
      <pc:sldChg chg="addSp delSp modSp add del">
        <pc:chgData name="Kochnev Kirill Romanovich" userId="S::kkochnev@ozon.ru::7ec233ba-5f4f-4279-8e83-e6b3ebb77aee" providerId="AD" clId="Web-{33FAC8F8-B180-8459-B264-0485DD6D428B}" dt="2022-03-14T21:25:23.684" v="2120"/>
        <pc:sldMkLst>
          <pc:docMk/>
          <pc:sldMk cId="1902562822" sldId="574"/>
        </pc:sldMkLst>
        <pc:spChg chg="mod">
          <ac:chgData name="Kochnev Kirill Romanovich" userId="S::kkochnev@ozon.ru::7ec233ba-5f4f-4279-8e83-e6b3ebb77aee" providerId="AD" clId="Web-{33FAC8F8-B180-8459-B264-0485DD6D428B}" dt="2022-03-14T21:24:49.338" v="2103" actId="20577"/>
          <ac:spMkLst>
            <pc:docMk/>
            <pc:sldMk cId="1902562822" sldId="574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4T21:24:52.838" v="2106"/>
          <ac:spMkLst>
            <pc:docMk/>
            <pc:sldMk cId="1902562822" sldId="574"/>
            <ac:spMk id="5" creationId="{AD9E2F92-B60F-496C-B709-7EA6D01D5406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4T21:24:51.729" v="2105"/>
          <ac:picMkLst>
            <pc:docMk/>
            <pc:sldMk cId="1902562822" sldId="574"/>
            <ac:picMk id="10" creationId="{E14292E7-C8F4-4D4C-8A2F-7B239FFFDB53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24:50.885" v="2104"/>
          <ac:picMkLst>
            <pc:docMk/>
            <pc:sldMk cId="1902562822" sldId="574"/>
            <ac:picMk id="11" creationId="{DCEDBDB4-1BD5-4521-9B2F-17F96EE65222}"/>
          </ac:picMkLst>
        </pc:picChg>
      </pc:sldChg>
      <pc:sldChg chg="add del replId">
        <pc:chgData name="Kochnev Kirill Romanovich" userId="S::kkochnev@ozon.ru::7ec233ba-5f4f-4279-8e83-e6b3ebb77aee" providerId="AD" clId="Web-{33FAC8F8-B180-8459-B264-0485DD6D428B}" dt="2022-03-14T21:16:26.616" v="2097"/>
        <pc:sldMkLst>
          <pc:docMk/>
          <pc:sldMk cId="3044647501" sldId="574"/>
        </pc:sldMkLst>
      </pc:sldChg>
      <pc:sldChg chg="add replId">
        <pc:chgData name="Kochnev Kirill Romanovich" userId="S::kkochnev@ozon.ru::7ec233ba-5f4f-4279-8e83-e6b3ebb77aee" providerId="AD" clId="Web-{33FAC8F8-B180-8459-B264-0485DD6D428B}" dt="2022-03-14T21:24:59.542" v="2108"/>
        <pc:sldMkLst>
          <pc:docMk/>
          <pc:sldMk cId="3206335747" sldId="575"/>
        </pc:sldMkLst>
      </pc:sldChg>
      <pc:sldChg chg="delSp modSp add ord">
        <pc:chgData name="Kochnev Kirill Romanovich" userId="S::kkochnev@ozon.ru::7ec233ba-5f4f-4279-8e83-e6b3ebb77aee" providerId="AD" clId="Web-{33FAC8F8-B180-8459-B264-0485DD6D428B}" dt="2022-03-14T21:49:47.547" v="3209" actId="20577"/>
        <pc:sldMkLst>
          <pc:docMk/>
          <pc:sldMk cId="1658725032" sldId="576"/>
        </pc:sldMkLst>
        <pc:spChg chg="mod">
          <ac:chgData name="Kochnev Kirill Romanovich" userId="S::kkochnev@ozon.ru::7ec233ba-5f4f-4279-8e83-e6b3ebb77aee" providerId="AD" clId="Web-{33FAC8F8-B180-8459-B264-0485DD6D428B}" dt="2022-03-14T21:30:28.421" v="2572" actId="20577"/>
          <ac:spMkLst>
            <pc:docMk/>
            <pc:sldMk cId="1658725032" sldId="57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1:49:47.547" v="3209" actId="20577"/>
          <ac:spMkLst>
            <pc:docMk/>
            <pc:sldMk cId="1658725032" sldId="576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4T21:31:31.066" v="2683"/>
          <ac:picMkLst>
            <pc:docMk/>
            <pc:sldMk cId="1658725032" sldId="576"/>
            <ac:picMk id="6" creationId="{D98AD9E8-A2BF-48E1-9FBE-21AFC2810048}"/>
          </ac:picMkLst>
        </pc:picChg>
      </pc:sldChg>
      <pc:sldChg chg="addSp delSp modSp add ord">
        <pc:chgData name="Kochnev Kirill Romanovich" userId="S::kkochnev@ozon.ru::7ec233ba-5f4f-4279-8e83-e6b3ebb77aee" providerId="AD" clId="Web-{33FAC8F8-B180-8459-B264-0485DD6D428B}" dt="2022-03-14T23:03:00.608" v="3524" actId="20577"/>
        <pc:sldMkLst>
          <pc:docMk/>
          <pc:sldMk cId="1680581773" sldId="577"/>
        </pc:sldMkLst>
        <pc:spChg chg="mod">
          <ac:chgData name="Kochnev Kirill Romanovich" userId="S::kkochnev@ozon.ru::7ec233ba-5f4f-4279-8e83-e6b3ebb77aee" providerId="AD" clId="Web-{33FAC8F8-B180-8459-B264-0485DD6D428B}" dt="2022-03-14T23:02:29.279" v="3502" actId="20577"/>
          <ac:spMkLst>
            <pc:docMk/>
            <pc:sldMk cId="1680581773" sldId="577"/>
            <ac:spMk id="2" creationId="{43C8A020-03FC-9840-9BC7-0F8C4165D195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54.557" v="3451"/>
          <ac:spMkLst>
            <pc:docMk/>
            <pc:sldMk cId="1680581773" sldId="577"/>
            <ac:spMk id="3" creationId="{AC1E2672-C574-4614-84A2-07C03BD3692A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2:59:44.525" v="3443"/>
          <ac:spMkLst>
            <pc:docMk/>
            <pc:sldMk cId="1680581773" sldId="577"/>
            <ac:spMk id="4" creationId="{8AF49F4B-D0C9-1147-9DF4-D98C2FB8B1FF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1:33:27.510" v="2786"/>
          <ac:spMkLst>
            <pc:docMk/>
            <pc:sldMk cId="1680581773" sldId="577"/>
            <ac:spMk id="5" creationId="{38CF137A-87E2-4822-A3D7-B8E9214DAED9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02:38.295" v="3510" actId="20577"/>
          <ac:spMkLst>
            <pc:docMk/>
            <pc:sldMk cId="1680581773" sldId="577"/>
            <ac:spMk id="6" creationId="{8026C3BF-5B6B-0348-92EC-B8011AC2E339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03:00.608" v="3524" actId="20577"/>
          <ac:spMkLst>
            <pc:docMk/>
            <pc:sldMk cId="1680581773" sldId="577"/>
            <ac:spMk id="8" creationId="{E6122650-4F9D-5E46-8605-1D84C1F3F639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48.119" v="3446"/>
          <ac:spMkLst>
            <pc:docMk/>
            <pc:sldMk cId="1680581773" sldId="577"/>
            <ac:spMk id="9" creationId="{988B7905-9490-401C-AAB6-99301DEF9E72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51.557" v="3448"/>
          <ac:spMkLst>
            <pc:docMk/>
            <pc:sldMk cId="1680581773" sldId="577"/>
            <ac:spMk id="16" creationId="{711FEC1A-F73D-4309-8944-8C5582C19084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2:59:49.260" v="3447"/>
          <ac:spMkLst>
            <pc:docMk/>
            <pc:sldMk cId="1680581773" sldId="577"/>
            <ac:spMk id="18" creationId="{7789FB2D-B9FD-44BD-8303-EE53191184EA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02:08.888" v="3496"/>
          <ac:spMkLst>
            <pc:docMk/>
            <pc:sldMk cId="1680581773" sldId="577"/>
            <ac:spMk id="19" creationId="{DD0E39A0-53E9-4739-88B9-241271EF1613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4T22:59:46.385" v="3445" actId="1076"/>
          <ac:picMkLst>
            <pc:docMk/>
            <pc:sldMk cId="1680581773" sldId="577"/>
            <ac:picMk id="7" creationId="{D66C132B-C1BF-45E7-B0FC-853BD06BD662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2:59:44.400" v="3441"/>
          <ac:picMkLst>
            <pc:docMk/>
            <pc:sldMk cId="1680581773" sldId="577"/>
            <ac:picMk id="11" creationId="{DACB0214-F54B-6047-8BE2-4F429C5AB1E3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2:59:43.947" v="3438"/>
          <ac:picMkLst>
            <pc:docMk/>
            <pc:sldMk cId="1680581773" sldId="577"/>
            <ac:picMk id="12" creationId="{E33B14D2-F34B-6A46-A5AB-D0996A1E94D6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33:23.104" v="2784"/>
          <ac:picMkLst>
            <pc:docMk/>
            <pc:sldMk cId="1680581773" sldId="577"/>
            <ac:picMk id="13" creationId="{B85869C3-6C36-7640-B2B4-1D6B51659BAD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00:11.870" v="3454" actId="1076"/>
          <ac:picMkLst>
            <pc:docMk/>
            <pc:sldMk cId="1680581773" sldId="577"/>
            <ac:picMk id="14" creationId="{E8E72B0B-AF22-4CDC-8B3D-5100B27F7167}"/>
          </ac:picMkLst>
        </pc:picChg>
      </pc:sldChg>
      <pc:sldChg chg="modSp add del replId">
        <pc:chgData name="Kochnev Kirill Romanovich" userId="S::kkochnev@ozon.ru::7ec233ba-5f4f-4279-8e83-e6b3ebb77aee" providerId="AD" clId="Web-{33FAC8F8-B180-8459-B264-0485DD6D428B}" dt="2022-03-14T21:32:14.428" v="2744"/>
        <pc:sldMkLst>
          <pc:docMk/>
          <pc:sldMk cId="4158883565" sldId="577"/>
        </pc:sldMkLst>
        <pc:spChg chg="mod">
          <ac:chgData name="Kochnev Kirill Romanovich" userId="S::kkochnev@ozon.ru::7ec233ba-5f4f-4279-8e83-e6b3ebb77aee" providerId="AD" clId="Web-{33FAC8F8-B180-8459-B264-0485DD6D428B}" dt="2022-03-14T21:32:12.725" v="2743" actId="20577"/>
          <ac:spMkLst>
            <pc:docMk/>
            <pc:sldMk cId="4158883565" sldId="577"/>
            <ac:spMk id="2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33FAC8F8-B180-8459-B264-0485DD6D428B}" dt="2022-03-14T23:11:26.942" v="3730" actId="20577"/>
        <pc:sldMkLst>
          <pc:docMk/>
          <pc:sldMk cId="1507103723" sldId="578"/>
        </pc:sldMkLst>
        <pc:spChg chg="mod">
          <ac:chgData name="Kochnev Kirill Romanovich" userId="S::kkochnev@ozon.ru::7ec233ba-5f4f-4279-8e83-e6b3ebb77aee" providerId="AD" clId="Web-{33FAC8F8-B180-8459-B264-0485DD6D428B}" dt="2022-03-14T23:11:26.942" v="3730" actId="20577"/>
          <ac:spMkLst>
            <pc:docMk/>
            <pc:sldMk cId="1507103723" sldId="57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10:40.234" v="3677" actId="20577"/>
          <ac:spMkLst>
            <pc:docMk/>
            <pc:sldMk cId="1507103723" sldId="578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4T23:08:55.888" v="3533" actId="1076"/>
          <ac:picMkLst>
            <pc:docMk/>
            <pc:sldMk cId="1507103723" sldId="578"/>
            <ac:picMk id="6" creationId="{3A487824-EED8-4363-9218-0DBFF71051A9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10:44.984" v="3681" actId="1076"/>
          <ac:picMkLst>
            <pc:docMk/>
            <pc:sldMk cId="1507103723" sldId="578"/>
            <ac:picMk id="7" creationId="{3F4A6360-6F5D-4042-A0E6-DA0B079698DD}"/>
          </ac:picMkLst>
        </pc:picChg>
      </pc:sldChg>
      <pc:sldChg chg="delSp modSp add ord">
        <pc:chgData name="Kochnev Kirill Romanovich" userId="S::kkochnev@ozon.ru::7ec233ba-5f4f-4279-8e83-e6b3ebb77aee" providerId="AD" clId="Web-{33FAC8F8-B180-8459-B264-0485DD6D428B}" dt="2022-03-14T22:14:27.522" v="3401" actId="20577"/>
        <pc:sldMkLst>
          <pc:docMk/>
          <pc:sldMk cId="639367852" sldId="579"/>
        </pc:sldMkLst>
        <pc:spChg chg="mod">
          <ac:chgData name="Kochnev Kirill Romanovich" userId="S::kkochnev@ozon.ru::7ec233ba-5f4f-4279-8e83-e6b3ebb77aee" providerId="AD" clId="Web-{33FAC8F8-B180-8459-B264-0485DD6D428B}" dt="2022-03-14T21:40:55.087" v="2875" actId="20577"/>
          <ac:spMkLst>
            <pc:docMk/>
            <pc:sldMk cId="639367852" sldId="57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1:50:08.017" v="3226" actId="20577"/>
          <ac:spMkLst>
            <pc:docMk/>
            <pc:sldMk cId="639367852" sldId="579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2:14:27.522" v="3401" actId="20577"/>
          <ac:spMkLst>
            <pc:docMk/>
            <pc:sldMk cId="639367852" sldId="579"/>
            <ac:spMk id="4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4T21:42:45.141" v="2941"/>
          <ac:picMkLst>
            <pc:docMk/>
            <pc:sldMk cId="639367852" sldId="579"/>
            <ac:picMk id="5" creationId="{E88121CC-F8E3-48F4-8115-8B2151FB60C7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4T21:42:45.703" v="2942"/>
          <ac:picMkLst>
            <pc:docMk/>
            <pc:sldMk cId="639367852" sldId="579"/>
            <ac:picMk id="15" creationId="{7037D62F-5104-4668-AE06-F11E9E93EA23}"/>
          </ac:picMkLst>
        </pc:picChg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1:47:38.992" v="3054" actId="20577"/>
        <pc:sldMkLst>
          <pc:docMk/>
          <pc:sldMk cId="2114695234" sldId="580"/>
        </pc:sldMkLst>
        <pc:spChg chg="mod">
          <ac:chgData name="Kochnev Kirill Romanovich" userId="S::kkochnev@ozon.ru::7ec233ba-5f4f-4279-8e83-e6b3ebb77aee" providerId="AD" clId="Web-{33FAC8F8-B180-8459-B264-0485DD6D428B}" dt="2022-03-14T21:43:30.409" v="2961" actId="20577"/>
          <ac:spMkLst>
            <pc:docMk/>
            <pc:sldMk cId="2114695234" sldId="580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1:45:49.548" v="2965"/>
          <ac:spMkLst>
            <pc:docMk/>
            <pc:sldMk cId="2114695234" sldId="580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4T21:45:43.407" v="2963"/>
          <ac:spMkLst>
            <pc:docMk/>
            <pc:sldMk cId="2114695234" sldId="580"/>
            <ac:spMk id="6" creationId="{8A9B1CD7-5B00-4F73-A45E-FC4011A1D919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4T21:47:38.992" v="3054" actId="20577"/>
          <ac:spMkLst>
            <pc:docMk/>
            <pc:sldMk cId="2114695234" sldId="580"/>
            <ac:spMk id="8" creationId="{379E9096-C692-4F4B-B59E-FDE8A3321B84}"/>
          </ac:spMkLst>
        </pc:spChg>
        <pc:picChg chg="add mod ord">
          <ac:chgData name="Kochnev Kirill Romanovich" userId="S::kkochnev@ozon.ru::7ec233ba-5f4f-4279-8e83-e6b3ebb77aee" providerId="AD" clId="Web-{33FAC8F8-B180-8459-B264-0485DD6D428B}" dt="2022-03-14T21:45:50.938" v="2966" actId="1076"/>
          <ac:picMkLst>
            <pc:docMk/>
            <pc:sldMk cId="2114695234" sldId="580"/>
            <ac:picMk id="7" creationId="{2F646291-470F-416D-901D-9290F56921BE}"/>
          </ac:picMkLst>
        </pc:picChg>
      </pc:sldChg>
      <pc:sldChg chg="modSp add ord replId">
        <pc:chgData name="Kochnev Kirill Romanovich" userId="S::kkochnev@ozon.ru::7ec233ba-5f4f-4279-8e83-e6b3ebb77aee" providerId="AD" clId="Web-{33FAC8F8-B180-8459-B264-0485DD6D428B}" dt="2022-03-15T08:19:51.950" v="4162" actId="20577"/>
        <pc:sldMkLst>
          <pc:docMk/>
          <pc:sldMk cId="3010515265" sldId="581"/>
        </pc:sldMkLst>
        <pc:spChg chg="mod">
          <ac:chgData name="Kochnev Kirill Romanovich" userId="S::kkochnev@ozon.ru::7ec233ba-5f4f-4279-8e83-e6b3ebb77aee" providerId="AD" clId="Web-{33FAC8F8-B180-8459-B264-0485DD6D428B}" dt="2022-03-15T08:19:51.950" v="4162" actId="20577"/>
          <ac:spMkLst>
            <pc:docMk/>
            <pc:sldMk cId="3010515265" sldId="581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33FAC8F8-B180-8459-B264-0485DD6D428B}" dt="2022-03-14T23:17:34.685" v="3946" actId="20577"/>
        <pc:sldMkLst>
          <pc:docMk/>
          <pc:sldMk cId="940000452" sldId="582"/>
        </pc:sldMkLst>
        <pc:spChg chg="mod">
          <ac:chgData name="Kochnev Kirill Romanovich" userId="S::kkochnev@ozon.ru::7ec233ba-5f4f-4279-8e83-e6b3ebb77aee" providerId="AD" clId="Web-{33FAC8F8-B180-8459-B264-0485DD6D428B}" dt="2022-03-14T23:13:19.241" v="3764" actId="20577"/>
          <ac:spMkLst>
            <pc:docMk/>
            <pc:sldMk cId="940000452" sldId="58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17:34.685" v="3946" actId="20577"/>
          <ac:spMkLst>
            <pc:docMk/>
            <pc:sldMk cId="940000452" sldId="582"/>
            <ac:spMk id="3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33FAC8F8-B180-8459-B264-0485DD6D428B}" dt="2022-03-14T23:15:41.713" v="3830"/>
          <ac:spMkLst>
            <pc:docMk/>
            <pc:sldMk cId="940000452" sldId="582"/>
            <ac:spMk id="4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15:43.729" v="3831"/>
          <ac:spMkLst>
            <pc:docMk/>
            <pc:sldMk cId="940000452" sldId="582"/>
            <ac:spMk id="7" creationId="{B56B4D2F-7936-43C3-BD2B-349951853DB7}"/>
          </ac:spMkLst>
        </pc:spChg>
      </pc:sldChg>
      <pc:sldChg chg="addSp delSp modSp add replId">
        <pc:chgData name="Kochnev Kirill Romanovich" userId="S::kkochnev@ozon.ru::7ec233ba-5f4f-4279-8e83-e6b3ebb77aee" providerId="AD" clId="Web-{33FAC8F8-B180-8459-B264-0485DD6D428B}" dt="2022-03-14T23:24:05.960" v="4157" actId="14100"/>
        <pc:sldMkLst>
          <pc:docMk/>
          <pc:sldMk cId="2574966562" sldId="583"/>
        </pc:sldMkLst>
        <pc:spChg chg="mod">
          <ac:chgData name="Kochnev Kirill Romanovich" userId="S::kkochnev@ozon.ru::7ec233ba-5f4f-4279-8e83-e6b3ebb77aee" providerId="AD" clId="Web-{33FAC8F8-B180-8459-B264-0485DD6D428B}" dt="2022-03-14T23:15:37.620" v="3829" actId="20577"/>
          <ac:spMkLst>
            <pc:docMk/>
            <pc:sldMk cId="2574966562" sldId="58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4T23:23:44.647" v="4151" actId="20577"/>
          <ac:spMkLst>
            <pc:docMk/>
            <pc:sldMk cId="2574966562" sldId="583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23:59.507" v="4154" actId="20577"/>
          <ac:spMkLst>
            <pc:docMk/>
            <pc:sldMk cId="2574966562" sldId="583"/>
            <ac:spMk id="4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4T23:18:02.873" v="3948"/>
          <ac:spMkLst>
            <pc:docMk/>
            <pc:sldMk cId="2574966562" sldId="583"/>
            <ac:spMk id="7" creationId="{E1E25ED4-8AF1-4EC8-9026-B46A73C68F26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4T23:18:06.404" v="3950"/>
          <ac:spMkLst>
            <pc:docMk/>
            <pc:sldMk cId="2574966562" sldId="583"/>
            <ac:spMk id="8" creationId="{51F5FF81-E59E-41F2-8D02-7D7E17A428B9}"/>
          </ac:spMkLst>
        </pc:spChg>
        <pc:picChg chg="add del mod">
          <ac:chgData name="Kochnev Kirill Romanovich" userId="S::kkochnev@ozon.ru::7ec233ba-5f4f-4279-8e83-e6b3ebb77aee" providerId="AD" clId="Web-{33FAC8F8-B180-8459-B264-0485DD6D428B}" dt="2022-03-14T23:20:59.690" v="4024"/>
          <ac:picMkLst>
            <pc:docMk/>
            <pc:sldMk cId="2574966562" sldId="583"/>
            <ac:picMk id="9" creationId="{25CFA3A4-D600-4FF6-96AA-F319000A8929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1:59.332" v="4038" actId="1076"/>
          <ac:picMkLst>
            <pc:docMk/>
            <pc:sldMk cId="2574966562" sldId="583"/>
            <ac:picMk id="10" creationId="{2FA341DD-A4CD-4633-B82F-A591FCE9E4E5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1:56.473" v="4037" actId="1076"/>
          <ac:picMkLst>
            <pc:docMk/>
            <pc:sldMk cId="2574966562" sldId="583"/>
            <ac:picMk id="11" creationId="{E7200AFD-F1EE-4879-9852-9A3BF3DD6E89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2:03.348" v="4040" actId="14100"/>
          <ac:picMkLst>
            <pc:docMk/>
            <pc:sldMk cId="2574966562" sldId="583"/>
            <ac:picMk id="12" creationId="{964CFAE6-B0EC-4B92-887A-64B583FF9B8F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4T23:24:05.960" v="4157" actId="14100"/>
          <ac:picMkLst>
            <pc:docMk/>
            <pc:sldMk cId="2574966562" sldId="583"/>
            <ac:picMk id="13" creationId="{AF6CB07B-87E1-45D3-BC26-47214076A9A1}"/>
          </ac:picMkLst>
        </pc:picChg>
      </pc:sldChg>
      <pc:sldChg chg="add ord replId">
        <pc:chgData name="Kochnev Kirill Romanovich" userId="S::kkochnev@ozon.ru::7ec233ba-5f4f-4279-8e83-e6b3ebb77aee" providerId="AD" clId="Web-{33FAC8F8-B180-8459-B264-0485DD6D428B}" dt="2022-03-15T09:03:52.026" v="4519"/>
        <pc:sldMkLst>
          <pc:docMk/>
          <pc:sldMk cId="1187617556" sldId="584"/>
        </pc:sldMkLst>
      </pc:sldChg>
      <pc:sldChg chg="modSp add ord replId">
        <pc:chgData name="Kochnev Kirill Romanovich" userId="S::kkochnev@ozon.ru::7ec233ba-5f4f-4279-8e83-e6b3ebb77aee" providerId="AD" clId="Web-{33FAC8F8-B180-8459-B264-0485DD6D428B}" dt="2022-03-15T08:20:03.090" v="4169" actId="20577"/>
        <pc:sldMkLst>
          <pc:docMk/>
          <pc:sldMk cId="1186432741" sldId="585"/>
        </pc:sldMkLst>
        <pc:spChg chg="mod">
          <ac:chgData name="Kochnev Kirill Romanovich" userId="S::kkochnev@ozon.ru::7ec233ba-5f4f-4279-8e83-e6b3ebb77aee" providerId="AD" clId="Web-{33FAC8F8-B180-8459-B264-0485DD6D428B}" dt="2022-03-15T08:20:03.090" v="4169" actId="20577"/>
          <ac:spMkLst>
            <pc:docMk/>
            <pc:sldMk cId="1186432741" sldId="585"/>
            <ac:spMk id="2" creationId="{00000000-0000-0000-0000-000000000000}"/>
          </ac:spMkLst>
        </pc:spChg>
      </pc:sldChg>
      <pc:sldChg chg="modSp add ord">
        <pc:chgData name="Kochnev Kirill Romanovich" userId="S::kkochnev@ozon.ru::7ec233ba-5f4f-4279-8e83-e6b3ebb77aee" providerId="AD" clId="Web-{33FAC8F8-B180-8459-B264-0485DD6D428B}" dt="2022-03-15T09:03:38.135" v="4517" actId="20577"/>
        <pc:sldMkLst>
          <pc:docMk/>
          <pc:sldMk cId="4240572000" sldId="586"/>
        </pc:sldMkLst>
        <pc:spChg chg="mod">
          <ac:chgData name="Kochnev Kirill Romanovich" userId="S::kkochnev@ozon.ru::7ec233ba-5f4f-4279-8e83-e6b3ebb77aee" providerId="AD" clId="Web-{33FAC8F8-B180-8459-B264-0485DD6D428B}" dt="2022-03-15T08:39:34.742" v="4507" actId="20577"/>
          <ac:spMkLst>
            <pc:docMk/>
            <pc:sldMk cId="4240572000" sldId="58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09:03:38.135" v="4517" actId="20577"/>
          <ac:spMkLst>
            <pc:docMk/>
            <pc:sldMk cId="4240572000" sldId="586"/>
            <ac:spMk id="3" creationId="{00000000-0000-0000-0000-000000000000}"/>
          </ac:spMkLst>
        </pc:spChg>
      </pc:sldChg>
      <pc:sldChg chg="addSp modSp add ord replId">
        <pc:chgData name="Kochnev Kirill Romanovich" userId="S::kkochnev@ozon.ru::7ec233ba-5f4f-4279-8e83-e6b3ebb77aee" providerId="AD" clId="Web-{33FAC8F8-B180-8459-B264-0485DD6D428B}" dt="2022-03-15T09:10:08.599" v="4594" actId="20577"/>
        <pc:sldMkLst>
          <pc:docMk/>
          <pc:sldMk cId="3013978194" sldId="587"/>
        </pc:sldMkLst>
        <pc:spChg chg="mod">
          <ac:chgData name="Kochnev Kirill Romanovich" userId="S::kkochnev@ozon.ru::7ec233ba-5f4f-4279-8e83-e6b3ebb77aee" providerId="AD" clId="Web-{33FAC8F8-B180-8459-B264-0485DD6D428B}" dt="2022-03-15T08:31:01.371" v="4274" actId="20577"/>
          <ac:spMkLst>
            <pc:docMk/>
            <pc:sldMk cId="3013978194" sldId="58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09:10:08.599" v="4594" actId="20577"/>
          <ac:spMkLst>
            <pc:docMk/>
            <pc:sldMk cId="3013978194" sldId="587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08:39:22.148" v="4499" actId="20577"/>
          <ac:spMkLst>
            <pc:docMk/>
            <pc:sldMk cId="3013978194" sldId="587"/>
            <ac:spMk id="4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3FAC8F8-B180-8459-B264-0485DD6D428B}" dt="2022-03-15T08:34:42.548" v="4406" actId="1076"/>
          <ac:picMkLst>
            <pc:docMk/>
            <pc:sldMk cId="3013978194" sldId="587"/>
            <ac:picMk id="5" creationId="{3556118C-4234-443E-84C6-AA336CE8B715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5T08:39:06.726" v="4486" actId="14100"/>
          <ac:picMkLst>
            <pc:docMk/>
            <pc:sldMk cId="3013978194" sldId="587"/>
            <ac:picMk id="7" creationId="{4BBA41B1-24CA-4790-BCA4-3C390C811585}"/>
          </ac:picMkLst>
        </pc:picChg>
      </pc:sldChg>
      <pc:sldChg chg="add ord replId">
        <pc:chgData name="Kochnev Kirill Romanovich" userId="S::kkochnev@ozon.ru::7ec233ba-5f4f-4279-8e83-e6b3ebb77aee" providerId="AD" clId="Web-{33FAC8F8-B180-8459-B264-0485DD6D428B}" dt="2022-03-15T09:03:58.980" v="4521"/>
        <pc:sldMkLst>
          <pc:docMk/>
          <pc:sldMk cId="2333221419" sldId="588"/>
        </pc:sldMkLst>
      </pc:sldChg>
      <pc:sldChg chg="addSp delSp modSp add ord replId">
        <pc:chgData name="Kochnev Kirill Romanovich" userId="S::kkochnev@ozon.ru::7ec233ba-5f4f-4279-8e83-e6b3ebb77aee" providerId="AD" clId="Web-{33FAC8F8-B180-8459-B264-0485DD6D428B}" dt="2022-03-15T10:58:41.554" v="5127" actId="20577"/>
        <pc:sldMkLst>
          <pc:docMk/>
          <pc:sldMk cId="1654412567" sldId="589"/>
        </pc:sldMkLst>
        <pc:spChg chg="mod">
          <ac:chgData name="Kochnev Kirill Romanovich" userId="S::kkochnev@ozon.ru::7ec233ba-5f4f-4279-8e83-e6b3ebb77aee" providerId="AD" clId="Web-{33FAC8F8-B180-8459-B264-0485DD6D428B}" dt="2022-03-15T10:58:29.148" v="5119" actId="20577"/>
          <ac:spMkLst>
            <pc:docMk/>
            <pc:sldMk cId="1654412567" sldId="58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10:58:41.554" v="5127" actId="20577"/>
          <ac:spMkLst>
            <pc:docMk/>
            <pc:sldMk cId="1654412567" sldId="589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5T10:46:47.478" v="4986"/>
          <ac:picMkLst>
            <pc:docMk/>
            <pc:sldMk cId="1654412567" sldId="589"/>
            <ac:picMk id="6" creationId="{3A487824-EED8-4363-9218-0DBFF71051A9}"/>
          </ac:picMkLst>
        </pc:picChg>
        <pc:picChg chg="del">
          <ac:chgData name="Kochnev Kirill Romanovich" userId="S::kkochnev@ozon.ru::7ec233ba-5f4f-4279-8e83-e6b3ebb77aee" providerId="AD" clId="Web-{33FAC8F8-B180-8459-B264-0485DD6D428B}" dt="2022-03-15T10:44:47.897" v="4868"/>
          <ac:picMkLst>
            <pc:docMk/>
            <pc:sldMk cId="1654412567" sldId="589"/>
            <ac:picMk id="7" creationId="{3F4A6360-6F5D-4042-A0E6-DA0B079698DD}"/>
          </ac:picMkLst>
        </pc:picChg>
        <pc:picChg chg="add mod">
          <ac:chgData name="Kochnev Kirill Romanovich" userId="S::kkochnev@ozon.ru::7ec233ba-5f4f-4279-8e83-e6b3ebb77aee" providerId="AD" clId="Web-{33FAC8F8-B180-8459-B264-0485DD6D428B}" dt="2022-03-15T10:57:51.163" v="5087" actId="1076"/>
          <ac:picMkLst>
            <pc:docMk/>
            <pc:sldMk cId="1654412567" sldId="589"/>
            <ac:picMk id="8" creationId="{3FB27AF9-0B85-43BF-8A19-D30503933546}"/>
          </ac:picMkLst>
        </pc:picChg>
      </pc:sldChg>
      <pc:sldChg chg="addSp delSp modSp add replId">
        <pc:chgData name="Kochnev Kirill Romanovich" userId="S::kkochnev@ozon.ru::7ec233ba-5f4f-4279-8e83-e6b3ebb77aee" providerId="AD" clId="Web-{33FAC8F8-B180-8459-B264-0485DD6D428B}" dt="2022-03-15T10:15:44.340" v="4867"/>
        <pc:sldMkLst>
          <pc:docMk/>
          <pc:sldMk cId="4231358841" sldId="590"/>
        </pc:sldMkLst>
        <pc:spChg chg="mod">
          <ac:chgData name="Kochnev Kirill Romanovich" userId="S::kkochnev@ozon.ru::7ec233ba-5f4f-4279-8e83-e6b3ebb77aee" providerId="AD" clId="Web-{33FAC8F8-B180-8459-B264-0485DD6D428B}" dt="2022-03-15T09:20:00.912" v="4625" actId="20577"/>
          <ac:spMkLst>
            <pc:docMk/>
            <pc:sldMk cId="4231358841" sldId="59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3FAC8F8-B180-8459-B264-0485DD6D428B}" dt="2022-03-15T09:45:36.494" v="4628"/>
          <ac:spMkLst>
            <pc:docMk/>
            <pc:sldMk cId="4231358841" sldId="590"/>
            <ac:spMk id="6" creationId="{F20E4950-2F87-4868-92A3-D76AC4EFAD45}"/>
          </ac:spMkLst>
        </pc:spChg>
        <pc:spChg chg="del">
          <ac:chgData name="Kochnev Kirill Romanovich" userId="S::kkochnev@ozon.ru::7ec233ba-5f4f-4279-8e83-e6b3ebb77aee" providerId="AD" clId="Web-{33FAC8F8-B180-8459-B264-0485DD6D428B}" dt="2022-03-15T09:20:03.568" v="4626"/>
          <ac:spMkLst>
            <pc:docMk/>
            <pc:sldMk cId="4231358841" sldId="590"/>
            <ac:spMk id="8" creationId="{379E9096-C692-4F4B-B59E-FDE8A3321B84}"/>
          </ac:spMkLst>
        </pc:spChg>
        <pc:spChg chg="add mod">
          <ac:chgData name="Kochnev Kirill Romanovich" userId="S::kkochnev@ozon.ru::7ec233ba-5f4f-4279-8e83-e6b3ebb77aee" providerId="AD" clId="Web-{33FAC8F8-B180-8459-B264-0485DD6D428B}" dt="2022-03-15T09:48:52.156" v="4865" actId="20577"/>
          <ac:spMkLst>
            <pc:docMk/>
            <pc:sldMk cId="4231358841" sldId="590"/>
            <ac:spMk id="9" creationId="{39CB922D-D82B-4FC4-B862-27BDC546CEA0}"/>
          </ac:spMkLst>
        </pc:spChg>
        <pc:spChg chg="add del">
          <ac:chgData name="Kochnev Kirill Romanovich" userId="S::kkochnev@ozon.ru::7ec233ba-5f4f-4279-8e83-e6b3ebb77aee" providerId="AD" clId="Web-{33FAC8F8-B180-8459-B264-0485DD6D428B}" dt="2022-03-15T10:15:44.340" v="4867"/>
          <ac:spMkLst>
            <pc:docMk/>
            <pc:sldMk cId="4231358841" sldId="590"/>
            <ac:spMk id="10" creationId="{91F18746-91DA-47CE-BD19-1F15F246020C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5T09:45:35.572" v="4627"/>
          <ac:picMkLst>
            <pc:docMk/>
            <pc:sldMk cId="4231358841" sldId="590"/>
            <ac:picMk id="7" creationId="{2F646291-470F-416D-901D-9290F56921BE}"/>
          </ac:picMkLst>
        </pc:picChg>
        <pc:picChg chg="add mod ord">
          <ac:chgData name="Kochnev Kirill Romanovich" userId="S::kkochnev@ozon.ru::7ec233ba-5f4f-4279-8e83-e6b3ebb77aee" providerId="AD" clId="Web-{33FAC8F8-B180-8459-B264-0485DD6D428B}" dt="2022-03-15T09:46:39.090" v="4686" actId="1076"/>
          <ac:picMkLst>
            <pc:docMk/>
            <pc:sldMk cId="4231358841" sldId="590"/>
            <ac:picMk id="8" creationId="{818F2B75-85DA-4009-AFEF-BB4D24076206}"/>
          </ac:picMkLst>
        </pc:picChg>
      </pc:sldChg>
      <pc:sldChg chg="delSp modSp add replId">
        <pc:chgData name="Kochnev Kirill Romanovich" userId="S::kkochnev@ozon.ru::7ec233ba-5f4f-4279-8e83-e6b3ebb77aee" providerId="AD" clId="Web-{33FAC8F8-B180-8459-B264-0485DD6D428B}" dt="2022-03-15T11:01:39.745" v="5220" actId="20577"/>
        <pc:sldMkLst>
          <pc:docMk/>
          <pc:sldMk cId="2111282506" sldId="591"/>
        </pc:sldMkLst>
        <pc:spChg chg="mod">
          <ac:chgData name="Kochnev Kirill Romanovich" userId="S::kkochnev@ozon.ru::7ec233ba-5f4f-4279-8e83-e6b3ebb77aee" providerId="AD" clId="Web-{33FAC8F8-B180-8459-B264-0485DD6D428B}" dt="2022-03-15T10:58:17.632" v="5112" actId="20577"/>
          <ac:spMkLst>
            <pc:docMk/>
            <pc:sldMk cId="2111282506" sldId="59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3FAC8F8-B180-8459-B264-0485DD6D428B}" dt="2022-03-15T11:01:39.745" v="5220" actId="20577"/>
          <ac:spMkLst>
            <pc:docMk/>
            <pc:sldMk cId="2111282506" sldId="591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3FAC8F8-B180-8459-B264-0485DD6D428B}" dt="2022-03-15T10:58:45.476" v="5128"/>
          <ac:picMkLst>
            <pc:docMk/>
            <pc:sldMk cId="2111282506" sldId="591"/>
            <ac:picMk id="8" creationId="{3FB27AF9-0B85-43BF-8A19-D30503933546}"/>
          </ac:picMkLst>
        </pc:picChg>
      </pc:sldChg>
    </pc:docChg>
  </pc:docChgLst>
  <pc:docChgLst>
    <pc:chgData name="Kochnev Kirill Romanovich" userId="S::kkochnev@ozon.ru::7ec233ba-5f4f-4279-8e83-e6b3ebb77aee" providerId="AD" clId="Web-{ACDD8B7A-5214-4499-A7CC-C160232C4E84}"/>
    <pc:docChg chg="addSld modSld sldOrd modSection">
      <pc:chgData name="Kochnev Kirill Romanovich" userId="S::kkochnev@ozon.ru::7ec233ba-5f4f-4279-8e83-e6b3ebb77aee" providerId="AD" clId="Web-{ACDD8B7A-5214-4499-A7CC-C160232C4E84}" dt="2022-03-17T14:38:37.207" v="770" actId="1076"/>
      <pc:docMkLst>
        <pc:docMk/>
      </pc:docMkLst>
      <pc:sldChg chg="addSp delSp modSp">
        <pc:chgData name="Kochnev Kirill Romanovich" userId="S::kkochnev@ozon.ru::7ec233ba-5f4f-4279-8e83-e6b3ebb77aee" providerId="AD" clId="Web-{ACDD8B7A-5214-4499-A7CC-C160232C4E84}" dt="2022-03-17T12:28:05.384" v="114" actId="20577"/>
        <pc:sldMkLst>
          <pc:docMk/>
          <pc:sldMk cId="3399496563" sldId="624"/>
        </pc:sldMkLst>
        <pc:spChg chg="mod">
          <ac:chgData name="Kochnev Kirill Romanovich" userId="S::kkochnev@ozon.ru::7ec233ba-5f4f-4279-8e83-e6b3ebb77aee" providerId="AD" clId="Web-{ACDD8B7A-5214-4499-A7CC-C160232C4E84}" dt="2022-03-17T11:42:09.123" v="22" actId="20577"/>
          <ac:spMkLst>
            <pc:docMk/>
            <pc:sldMk cId="3399496563" sldId="624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2:22:36.224" v="61"/>
          <ac:spMkLst>
            <pc:docMk/>
            <pc:sldMk cId="3399496563" sldId="624"/>
            <ac:spMk id="8" creationId="{DAB94366-1B8A-42AB-9D49-F9F8C9879D2E}"/>
          </ac:spMkLst>
        </pc:spChg>
        <pc:spChg chg="mod">
          <ac:chgData name="Kochnev Kirill Romanovich" userId="S::kkochnev@ozon.ru::7ec233ba-5f4f-4279-8e83-e6b3ebb77aee" providerId="AD" clId="Web-{ACDD8B7A-5214-4499-A7CC-C160232C4E84}" dt="2022-03-17T12:28:05.384" v="114" actId="20577"/>
          <ac:spMkLst>
            <pc:docMk/>
            <pc:sldMk cId="3399496563" sldId="624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ACDD8B7A-5214-4499-A7CC-C160232C4E84}" dt="2022-03-17T12:21:57.112" v="26" actId="1076"/>
          <ac:picMkLst>
            <pc:docMk/>
            <pc:sldMk cId="3399496563" sldId="624"/>
            <ac:picMk id="3" creationId="{176DB3D9-C0F0-4D00-A745-B18525BEE78B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2:22:24.832" v="29" actId="1076"/>
          <ac:picMkLst>
            <pc:docMk/>
            <pc:sldMk cId="3399496563" sldId="624"/>
            <ac:picMk id="6" creationId="{2B772652-62E9-47FE-8B11-3CAF42C6A17F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2:21:48.252" v="23"/>
          <ac:picMkLst>
            <pc:docMk/>
            <pc:sldMk cId="3399496563" sldId="624"/>
            <ac:picMk id="10" creationId="{6AF25597-8E96-4131-B218-94C774310CFC}"/>
          </ac:picMkLst>
        </pc:picChg>
      </pc:sldChg>
      <pc:sldChg chg="addSp delSp modSp add replId">
        <pc:chgData name="Kochnev Kirill Romanovich" userId="S::kkochnev@ozon.ru::7ec233ba-5f4f-4279-8e83-e6b3ebb77aee" providerId="AD" clId="Web-{ACDD8B7A-5214-4499-A7CC-C160232C4E84}" dt="2022-03-17T12:35:06.128" v="331" actId="1076"/>
        <pc:sldMkLst>
          <pc:docMk/>
          <pc:sldMk cId="4014731904" sldId="625"/>
        </pc:sldMkLst>
        <pc:spChg chg="mod">
          <ac:chgData name="Kochnev Kirill Romanovich" userId="S::kkochnev@ozon.ru::7ec233ba-5f4f-4279-8e83-e6b3ebb77aee" providerId="AD" clId="Web-{ACDD8B7A-5214-4499-A7CC-C160232C4E84}" dt="2022-03-17T12:28:22.620" v="157" actId="20577"/>
          <ac:spMkLst>
            <pc:docMk/>
            <pc:sldMk cId="4014731904" sldId="62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CDD8B7A-5214-4499-A7CC-C160232C4E84}" dt="2022-03-17T12:35:03.910" v="330" actId="20577"/>
          <ac:spMkLst>
            <pc:docMk/>
            <pc:sldMk cId="4014731904" sldId="625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ACDD8B7A-5214-4499-A7CC-C160232C4E84}" dt="2022-03-17T12:33:58.749" v="223"/>
          <ac:picMkLst>
            <pc:docMk/>
            <pc:sldMk cId="4014731904" sldId="625"/>
            <ac:picMk id="3" creationId="{176DB3D9-C0F0-4D00-A745-B18525BEE78B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2:32:00.758" v="222"/>
          <ac:picMkLst>
            <pc:docMk/>
            <pc:sldMk cId="4014731904" sldId="625"/>
            <ac:picMk id="6" creationId="{2B772652-62E9-47FE-8B11-3CAF42C6A17F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2:35:06.128" v="331" actId="1076"/>
          <ac:picMkLst>
            <pc:docMk/>
            <pc:sldMk cId="4014731904" sldId="625"/>
            <ac:picMk id="8" creationId="{2013EAE0-3DCD-4E30-8331-F6F06390CD97}"/>
          </ac:picMkLst>
        </pc:picChg>
      </pc:sldChg>
      <pc:sldChg chg="addSp delSp modSp add replId">
        <pc:chgData name="Kochnev Kirill Romanovich" userId="S::kkochnev@ozon.ru::7ec233ba-5f4f-4279-8e83-e6b3ebb77aee" providerId="AD" clId="Web-{ACDD8B7A-5214-4499-A7CC-C160232C4E84}" dt="2022-03-17T13:26:22.169" v="555" actId="1076"/>
        <pc:sldMkLst>
          <pc:docMk/>
          <pc:sldMk cId="4187306146" sldId="626"/>
        </pc:sldMkLst>
        <pc:spChg chg="mod">
          <ac:chgData name="Kochnev Kirill Romanovich" userId="S::kkochnev@ozon.ru::7ec233ba-5f4f-4279-8e83-e6b3ebb77aee" providerId="AD" clId="Web-{ACDD8B7A-5214-4499-A7CC-C160232C4E84}" dt="2022-03-17T12:40:19.054" v="349" actId="20577"/>
          <ac:spMkLst>
            <pc:docMk/>
            <pc:sldMk cId="4187306146" sldId="62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CDD8B7A-5214-4499-A7CC-C160232C4E84}" dt="2022-03-17T12:54:31.824" v="539" actId="20577"/>
          <ac:spMkLst>
            <pc:docMk/>
            <pc:sldMk cId="4187306146" sldId="626"/>
            <ac:spMk id="12" creationId="{5C27059B-86D7-4FF9-BB35-6937AF71E0B0}"/>
          </ac:spMkLst>
        </pc:spChg>
        <pc:picChg chg="add del mod">
          <ac:chgData name="Kochnev Kirill Romanovich" userId="S::kkochnev@ozon.ru::7ec233ba-5f4f-4279-8e83-e6b3ebb77aee" providerId="AD" clId="Web-{ACDD8B7A-5214-4499-A7CC-C160232C4E84}" dt="2022-03-17T13:26:11.372" v="551"/>
          <ac:picMkLst>
            <pc:docMk/>
            <pc:sldMk cId="4187306146" sldId="626"/>
            <ac:picMk id="3" creationId="{61B52F6A-CAAC-4481-B3A1-2FEB5A63BE77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3:26:22.169" v="555" actId="1076"/>
          <ac:picMkLst>
            <pc:docMk/>
            <pc:sldMk cId="4187306146" sldId="626"/>
            <ac:picMk id="6" creationId="{768F6C02-D07D-4E7E-BEAA-2EDB5C53AA26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3:22:48.993" v="540"/>
          <ac:picMkLst>
            <pc:docMk/>
            <pc:sldMk cId="4187306146" sldId="626"/>
            <ac:picMk id="8" creationId="{2013EAE0-3DCD-4E30-8331-F6F06390CD97}"/>
          </ac:picMkLst>
        </pc:picChg>
      </pc:sldChg>
      <pc:sldChg chg="addSp delSp modSp add replId">
        <pc:chgData name="Kochnev Kirill Romanovich" userId="S::kkochnev@ozon.ru::7ec233ba-5f4f-4279-8e83-e6b3ebb77aee" providerId="AD" clId="Web-{ACDD8B7A-5214-4499-A7CC-C160232C4E84}" dt="2022-03-17T13:56:58.970" v="707" actId="20577"/>
        <pc:sldMkLst>
          <pc:docMk/>
          <pc:sldMk cId="3920454530" sldId="627"/>
        </pc:sldMkLst>
        <pc:spChg chg="add del mod">
          <ac:chgData name="Kochnev Kirill Romanovich" userId="S::kkochnev@ozon.ru::7ec233ba-5f4f-4279-8e83-e6b3ebb77aee" providerId="AD" clId="Web-{ACDD8B7A-5214-4499-A7CC-C160232C4E84}" dt="2022-03-17T13:27:07.264" v="592"/>
          <ac:spMkLst>
            <pc:docMk/>
            <pc:sldMk cId="3920454530" sldId="627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07.264" v="593"/>
          <ac:spMkLst>
            <pc:docMk/>
            <pc:sldMk cId="3920454530" sldId="627"/>
            <ac:spMk id="4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07.264" v="594"/>
          <ac:spMkLst>
            <pc:docMk/>
            <pc:sldMk cId="3920454530" sldId="627"/>
            <ac:spMk id="5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07.264" v="596"/>
          <ac:spMkLst>
            <pc:docMk/>
            <pc:sldMk cId="3920454530" sldId="627"/>
            <ac:spMk id="7" creationId="{CBC95215-C773-4D74-A110-D94006210716}"/>
          </ac:spMkLst>
        </pc:spChg>
        <pc:spChg chg="add del">
          <ac:chgData name="Kochnev Kirill Romanovich" userId="S::kkochnev@ozon.ru::7ec233ba-5f4f-4279-8e83-e6b3ebb77aee" providerId="AD" clId="Web-{ACDD8B7A-5214-4499-A7CC-C160232C4E84}" dt="2022-03-17T13:27:12.498" v="602"/>
          <ac:spMkLst>
            <pc:docMk/>
            <pc:sldMk cId="3920454530" sldId="627"/>
            <ac:spMk id="8" creationId="{A4D9E67B-48BB-47A7-84E8-65F486EF5791}"/>
          </ac:spMkLst>
        </pc:spChg>
        <pc:spChg chg="add del mod">
          <ac:chgData name="Kochnev Kirill Romanovich" userId="S::kkochnev@ozon.ru::7ec233ba-5f4f-4279-8e83-e6b3ebb77aee" providerId="AD" clId="Web-{ACDD8B7A-5214-4499-A7CC-C160232C4E84}" dt="2022-03-17T13:27:10.373" v="601"/>
          <ac:spMkLst>
            <pc:docMk/>
            <pc:sldMk cId="3920454530" sldId="627"/>
            <ac:spMk id="9" creationId="{983CFB3F-5966-496F-8553-80D8C8700C39}"/>
          </ac:spMkLst>
        </pc:spChg>
        <pc:spChg chg="add del mod">
          <ac:chgData name="Kochnev Kirill Romanovich" userId="S::kkochnev@ozon.ru::7ec233ba-5f4f-4279-8e83-e6b3ebb77aee" providerId="AD" clId="Web-{ACDD8B7A-5214-4499-A7CC-C160232C4E84}" dt="2022-03-17T13:27:07.264" v="592"/>
          <ac:spMkLst>
            <pc:docMk/>
            <pc:sldMk cId="3920454530" sldId="627"/>
            <ac:spMk id="11" creationId="{53D8A957-F1BC-49F3-A648-7E8793E7D99C}"/>
          </ac:spMkLst>
        </pc:spChg>
        <pc:spChg chg="add del mod">
          <ac:chgData name="Kochnev Kirill Romanovich" userId="S::kkochnev@ozon.ru::7ec233ba-5f4f-4279-8e83-e6b3ebb77aee" providerId="AD" clId="Web-{ACDD8B7A-5214-4499-A7CC-C160232C4E84}" dt="2022-03-17T13:56:58.970" v="707" actId="20577"/>
          <ac:spMkLst>
            <pc:docMk/>
            <pc:sldMk cId="3920454530" sldId="627"/>
            <ac:spMk id="12" creationId="{5C27059B-86D7-4FF9-BB35-6937AF71E0B0}"/>
          </ac:spMkLst>
        </pc:spChg>
        <pc:spChg chg="add mod">
          <ac:chgData name="Kochnev Kirill Romanovich" userId="S::kkochnev@ozon.ru::7ec233ba-5f4f-4279-8e83-e6b3ebb77aee" providerId="AD" clId="Web-{ACDD8B7A-5214-4499-A7CC-C160232C4E84}" dt="2022-03-17T13:47:55.288" v="702" actId="20577"/>
          <ac:spMkLst>
            <pc:docMk/>
            <pc:sldMk cId="3920454530" sldId="627"/>
            <ac:spMk id="13" creationId="{B868212E-CCEB-4A78-9EE5-3E42729FAF42}"/>
          </ac:spMkLst>
        </pc:spChg>
        <pc:picChg chg="del">
          <ac:chgData name="Kochnev Kirill Romanovich" userId="S::kkochnev@ozon.ru::7ec233ba-5f4f-4279-8e83-e6b3ebb77aee" providerId="AD" clId="Web-{ACDD8B7A-5214-4499-A7CC-C160232C4E84}" dt="2022-03-17T13:26:00.590" v="546"/>
          <ac:picMkLst>
            <pc:docMk/>
            <pc:sldMk cId="3920454530" sldId="627"/>
            <ac:picMk id="3" creationId="{61B52F6A-CAAC-4481-B3A1-2FEB5A63BE77}"/>
          </ac:picMkLst>
        </pc:picChg>
        <pc:picChg chg="add del mod">
          <ac:chgData name="Kochnev Kirill Romanovich" userId="S::kkochnev@ozon.ru::7ec233ba-5f4f-4279-8e83-e6b3ebb77aee" providerId="AD" clId="Web-{ACDD8B7A-5214-4499-A7CC-C160232C4E84}" dt="2022-03-17T13:26:31.310" v="575"/>
          <ac:picMkLst>
            <pc:docMk/>
            <pc:sldMk cId="3920454530" sldId="627"/>
            <ac:picMk id="6" creationId="{5D8B1943-5BB8-4B5E-B2E6-08E9E2DD6DEA}"/>
          </ac:picMkLst>
        </pc:picChg>
        <pc:picChg chg="add mod">
          <ac:chgData name="Kochnev Kirill Romanovich" userId="S::kkochnev@ozon.ru::7ec233ba-5f4f-4279-8e83-e6b3ebb77aee" providerId="AD" clId="Web-{ACDD8B7A-5214-4499-A7CC-C160232C4E84}" dt="2022-03-17T13:48:40.601" v="706" actId="1076"/>
          <ac:picMkLst>
            <pc:docMk/>
            <pc:sldMk cId="3920454530" sldId="627"/>
            <ac:picMk id="14" creationId="{0F7D6F59-14A9-4B2E-B8F4-EE3E61F132C5}"/>
          </ac:picMkLst>
        </pc:picChg>
      </pc:sldChg>
      <pc:sldChg chg="modSp add ord replId">
        <pc:chgData name="Kochnev Kirill Romanovich" userId="S::kkochnev@ozon.ru::7ec233ba-5f4f-4279-8e83-e6b3ebb77aee" providerId="AD" clId="Web-{ACDD8B7A-5214-4499-A7CC-C160232C4E84}" dt="2022-03-17T13:58:11.378" v="725" actId="20577"/>
        <pc:sldMkLst>
          <pc:docMk/>
          <pc:sldMk cId="3036825041" sldId="628"/>
        </pc:sldMkLst>
        <pc:spChg chg="mod">
          <ac:chgData name="Kochnev Kirill Romanovich" userId="S::kkochnev@ozon.ru::7ec233ba-5f4f-4279-8e83-e6b3ebb77aee" providerId="AD" clId="Web-{ACDD8B7A-5214-4499-A7CC-C160232C4E84}" dt="2022-03-17T13:58:11.378" v="725" actId="20577"/>
          <ac:spMkLst>
            <pc:docMk/>
            <pc:sldMk cId="3036825041" sldId="628"/>
            <ac:spMk id="2" creationId="{00000000-0000-0000-0000-000000000000}"/>
          </ac:spMkLst>
        </pc:spChg>
      </pc:sldChg>
      <pc:sldChg chg="addSp delSp modSp add ord">
        <pc:chgData name="Kochnev Kirill Romanovich" userId="S::kkochnev@ozon.ru::7ec233ba-5f4f-4279-8e83-e6b3ebb77aee" providerId="AD" clId="Web-{ACDD8B7A-5214-4499-A7CC-C160232C4E84}" dt="2022-03-17T14:38:37.207" v="770" actId="1076"/>
        <pc:sldMkLst>
          <pc:docMk/>
          <pc:sldMk cId="1391381538" sldId="629"/>
        </pc:sldMkLst>
        <pc:spChg chg="mod">
          <ac:chgData name="Kochnev Kirill Romanovich" userId="S::kkochnev@ozon.ru::7ec233ba-5f4f-4279-8e83-e6b3ebb77aee" providerId="AD" clId="Web-{ACDD8B7A-5214-4499-A7CC-C160232C4E84}" dt="2022-03-17T14:01:20.272" v="762" actId="20577"/>
          <ac:spMkLst>
            <pc:docMk/>
            <pc:sldMk cId="1391381538" sldId="629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ACDD8B7A-5214-4499-A7CC-C160232C4E84}" dt="2022-03-17T14:38:23.893" v="765"/>
          <ac:spMkLst>
            <pc:docMk/>
            <pc:sldMk cId="1391381538" sldId="629"/>
            <ac:spMk id="13" creationId="{B868212E-CCEB-4A78-9EE5-3E42729FAF42}"/>
          </ac:spMkLst>
        </pc:spChg>
        <pc:picChg chg="add mod">
          <ac:chgData name="Kochnev Kirill Romanovich" userId="S::kkochnev@ozon.ru::7ec233ba-5f4f-4279-8e83-e6b3ebb77aee" providerId="AD" clId="Web-{ACDD8B7A-5214-4499-A7CC-C160232C4E84}" dt="2022-03-17T14:38:37.207" v="770" actId="1076"/>
          <ac:picMkLst>
            <pc:docMk/>
            <pc:sldMk cId="1391381538" sldId="629"/>
            <ac:picMk id="3" creationId="{E64A75A5-EBD2-4967-A4DD-C7A30147EB61}"/>
          </ac:picMkLst>
        </pc:picChg>
        <pc:picChg chg="del">
          <ac:chgData name="Kochnev Kirill Romanovich" userId="S::kkochnev@ozon.ru::7ec233ba-5f4f-4279-8e83-e6b3ebb77aee" providerId="AD" clId="Web-{ACDD8B7A-5214-4499-A7CC-C160232C4E84}" dt="2022-03-17T14:38:22.409" v="763"/>
          <ac:picMkLst>
            <pc:docMk/>
            <pc:sldMk cId="1391381538" sldId="629"/>
            <ac:picMk id="14" creationId="{0F7D6F59-14A9-4B2E-B8F4-EE3E61F132C5}"/>
          </ac:picMkLst>
        </pc:picChg>
      </pc:sldChg>
    </pc:docChg>
  </pc:docChgLst>
  <pc:docChgLst>
    <pc:chgData name="Kochnev Kirill Romanovich" userId="S::kkochnev@ozon.ru::7ec233ba-5f4f-4279-8e83-e6b3ebb77aee" providerId="AD" clId="Web-{3E4B56CF-823A-E6A6-25DF-CF4001FADF0B}"/>
    <pc:docChg chg="addSld delSld modSld sldOrd modSection">
      <pc:chgData name="Kochnev Kirill Romanovich" userId="S::kkochnev@ozon.ru::7ec233ba-5f4f-4279-8e83-e6b3ebb77aee" providerId="AD" clId="Web-{3E4B56CF-823A-E6A6-25DF-CF4001FADF0B}" dt="2022-03-18T15:04:50.189" v="1942" actId="20577"/>
      <pc:docMkLst>
        <pc:docMk/>
      </pc:docMkLst>
      <pc:sldChg chg="modSp">
        <pc:chgData name="Kochnev Kirill Romanovich" userId="S::kkochnev@ozon.ru::7ec233ba-5f4f-4279-8e83-e6b3ebb77aee" providerId="AD" clId="Web-{3E4B56CF-823A-E6A6-25DF-CF4001FADF0B}" dt="2022-03-18T15:04:15.014" v="1918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3E4B56CF-823A-E6A6-25DF-CF4001FADF0B}" dt="2022-03-18T15:04:15.014" v="1918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3E4B56CF-823A-E6A6-25DF-CF4001FADF0B}" dt="2022-03-18T15:04:22.733" v="1921" actId="20577"/>
        <pc:sldMkLst>
          <pc:docMk/>
          <pc:sldMk cId="756672672" sldId="458"/>
        </pc:sldMkLst>
        <pc:spChg chg="mod">
          <ac:chgData name="Kochnev Kirill Romanovich" userId="S::kkochnev@ozon.ru::7ec233ba-5f4f-4279-8e83-e6b3ebb77aee" providerId="AD" clId="Web-{3E4B56CF-823A-E6A6-25DF-CF4001FADF0B}" dt="2022-03-18T15:04:22.733" v="1921" actId="20577"/>
          <ac:spMkLst>
            <pc:docMk/>
            <pc:sldMk cId="756672672" sldId="458"/>
            <ac:spMk id="4" creationId="{00000000-0000-0000-0000-000000000000}"/>
          </ac:spMkLst>
        </pc:spChg>
      </pc:sldChg>
      <pc:sldChg chg="add del">
        <pc:chgData name="Kochnev Kirill Romanovich" userId="S::kkochnev@ozon.ru::7ec233ba-5f4f-4279-8e83-e6b3ebb77aee" providerId="AD" clId="Web-{3E4B56CF-823A-E6A6-25DF-CF4001FADF0B}" dt="2022-03-18T12:41:29.487" v="1898"/>
        <pc:sldMkLst>
          <pc:docMk/>
          <pc:sldMk cId="550381214" sldId="472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29.487" v="1896"/>
        <pc:sldMkLst>
          <pc:docMk/>
          <pc:sldMk cId="350822210" sldId="478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53" v="1900"/>
        <pc:sldMkLst>
          <pc:docMk/>
          <pc:sldMk cId="295685568" sldId="485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29.487" v="1897"/>
        <pc:sldMkLst>
          <pc:docMk/>
          <pc:sldMk cId="1427560085" sldId="487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53" v="1899"/>
        <pc:sldMkLst>
          <pc:docMk/>
          <pc:sldMk cId="1088576332" sldId="494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2:01.222" v="1908"/>
        <pc:sldMkLst>
          <pc:docMk/>
          <pc:sldMk cId="4074281840" sldId="535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6"/>
        <pc:sldMkLst>
          <pc:docMk/>
          <pc:sldMk cId="3350234657" sldId="537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5"/>
        <pc:sldMkLst>
          <pc:docMk/>
          <pc:sldMk cId="1257037386" sldId="538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2:01.222" v="1907"/>
        <pc:sldMkLst>
          <pc:docMk/>
          <pc:sldMk cId="1621294419" sldId="541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4"/>
        <pc:sldMkLst>
          <pc:docMk/>
          <pc:sldMk cId="1747288772" sldId="552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53" v="1901"/>
        <pc:sldMkLst>
          <pc:docMk/>
          <pc:sldMk cId="2852418884" sldId="554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6.472" v="1903"/>
        <pc:sldMkLst>
          <pc:docMk/>
          <pc:sldMk cId="552152838" sldId="555"/>
        </pc:sldMkLst>
      </pc:sldChg>
      <pc:sldChg chg="addSp delSp modSp">
        <pc:chgData name="Kochnev Kirill Romanovich" userId="S::kkochnev@ozon.ru::7ec233ba-5f4f-4279-8e83-e6b3ebb77aee" providerId="AD" clId="Web-{3E4B56CF-823A-E6A6-25DF-CF4001FADF0B}" dt="2022-03-18T12:41:23.409" v="1894" actId="20577"/>
        <pc:sldMkLst>
          <pc:docMk/>
          <pc:sldMk cId="1777128012" sldId="558"/>
        </pc:sldMkLst>
        <pc:spChg chg="mod">
          <ac:chgData name="Kochnev Kirill Romanovich" userId="S::kkochnev@ozon.ru::7ec233ba-5f4f-4279-8e83-e6b3ebb77aee" providerId="AD" clId="Web-{3E4B56CF-823A-E6A6-25DF-CF4001FADF0B}" dt="2022-03-18T12:41:23.409" v="1894" actId="20577"/>
          <ac:spMkLst>
            <pc:docMk/>
            <pc:sldMk cId="1777128012" sldId="558"/>
            <ac:spMk id="5" creationId="{EBE09236-AE84-B448-A9B8-36E57B4D39F8}"/>
          </ac:spMkLst>
        </pc:spChg>
        <pc:spChg chg="add del mod">
          <ac:chgData name="Kochnev Kirill Romanovich" userId="S::kkochnev@ozon.ru::7ec233ba-5f4f-4279-8e83-e6b3ebb77aee" providerId="AD" clId="Web-{3E4B56CF-823A-E6A6-25DF-CF4001FADF0B}" dt="2022-03-18T12:40:28.111" v="1879"/>
          <ac:spMkLst>
            <pc:docMk/>
            <pc:sldMk cId="1777128012" sldId="558"/>
            <ac:spMk id="6" creationId="{7222363C-ECFB-49B9-924D-EAACE90BEBA9}"/>
          </ac:spMkLst>
        </pc:spChg>
        <pc:spChg chg="add mod">
          <ac:chgData name="Kochnev Kirill Romanovich" userId="S::kkochnev@ozon.ru::7ec233ba-5f4f-4279-8e83-e6b3ebb77aee" providerId="AD" clId="Web-{3E4B56CF-823A-E6A6-25DF-CF4001FADF0B}" dt="2022-03-18T12:40:51.393" v="1883" actId="1076"/>
          <ac:spMkLst>
            <pc:docMk/>
            <pc:sldMk cId="1777128012" sldId="558"/>
            <ac:spMk id="8" creationId="{AEFA3860-FB2E-4310-AFF6-99AE7C252D5B}"/>
          </ac:spMkLst>
        </pc:spChg>
        <pc:picChg chg="del">
          <ac:chgData name="Kochnev Kirill Romanovich" userId="S::kkochnev@ozon.ru::7ec233ba-5f4f-4279-8e83-e6b3ebb77aee" providerId="AD" clId="Web-{3E4B56CF-823A-E6A6-25DF-CF4001FADF0B}" dt="2022-03-18T12:40:23.580" v="1878"/>
          <ac:picMkLst>
            <pc:docMk/>
            <pc:sldMk cId="1777128012" sldId="558"/>
            <ac:picMk id="7" creationId="{3896589A-4991-884A-AD0D-A6801028B8DA}"/>
          </ac:picMkLst>
        </pc:picChg>
        <pc:picChg chg="add del">
          <ac:chgData name="Kochnev Kirill Romanovich" userId="S::kkochnev@ozon.ru::7ec233ba-5f4f-4279-8e83-e6b3ebb77aee" providerId="AD" clId="Web-{3E4B56CF-823A-E6A6-25DF-CF4001FADF0B}" dt="2022-03-18T12:40:54.643" v="1885"/>
          <ac:picMkLst>
            <pc:docMk/>
            <pc:sldMk cId="1777128012" sldId="558"/>
            <ac:picMk id="10" creationId="{84272755-E863-4E4D-BB38-2C3E936CE92E}"/>
          </ac:picMkLst>
        </pc:picChg>
        <pc:picChg chg="add mod">
          <ac:chgData name="Kochnev Kirill Romanovich" userId="S::kkochnev@ozon.ru::7ec233ba-5f4f-4279-8e83-e6b3ebb77aee" providerId="AD" clId="Web-{3E4B56CF-823A-E6A6-25DF-CF4001FADF0B}" dt="2022-03-18T12:41:13.706" v="1889" actId="1076"/>
          <ac:picMkLst>
            <pc:docMk/>
            <pc:sldMk cId="1777128012" sldId="558"/>
            <ac:picMk id="12" creationId="{6ED1B2DB-74D1-440F-B23C-745FBF137A4F}"/>
          </ac:picMkLst>
        </pc:picChg>
      </pc:sldChg>
      <pc:sldChg chg="modSp">
        <pc:chgData name="Kochnev Kirill Romanovich" userId="S::kkochnev@ozon.ru::7ec233ba-5f4f-4279-8e83-e6b3ebb77aee" providerId="AD" clId="Web-{3E4B56CF-823A-E6A6-25DF-CF4001FADF0B}" dt="2022-03-18T15:04:29.092" v="1930" actId="20577"/>
        <pc:sldMkLst>
          <pc:docMk/>
          <pc:sldMk cId="2250902861" sldId="559"/>
        </pc:sldMkLst>
        <pc:spChg chg="mod">
          <ac:chgData name="Kochnev Kirill Romanovich" userId="S::kkochnev@ozon.ru::7ec233ba-5f4f-4279-8e83-e6b3ebb77aee" providerId="AD" clId="Web-{3E4B56CF-823A-E6A6-25DF-CF4001FADF0B}" dt="2022-03-18T15:04:29.092" v="1930" actId="20577"/>
          <ac:spMkLst>
            <pc:docMk/>
            <pc:sldMk cId="2250902861" sldId="559"/>
            <ac:spMk id="4" creationId="{00000000-0000-0000-0000-000000000000}"/>
          </ac:spMkLst>
        </pc:spChg>
      </pc:sldChg>
      <pc:sldChg chg="add del">
        <pc:chgData name="Kochnev Kirill Romanovich" userId="S::kkochnev@ozon.ru::7ec233ba-5f4f-4279-8e83-e6b3ebb77aee" providerId="AD" clId="Web-{3E4B56CF-823A-E6A6-25DF-CF4001FADF0B}" dt="2022-03-18T12:42:01.222" v="1909"/>
        <pc:sldMkLst>
          <pc:docMk/>
          <pc:sldMk cId="2900290383" sldId="561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29.487" v="1895"/>
        <pc:sldMkLst>
          <pc:docMk/>
          <pc:sldMk cId="1616266429" sldId="566"/>
        </pc:sldMkLst>
      </pc:sldChg>
      <pc:sldChg chg="add del">
        <pc:chgData name="Kochnev Kirill Romanovich" userId="S::kkochnev@ozon.ru::7ec233ba-5f4f-4279-8e83-e6b3ebb77aee" providerId="AD" clId="Web-{3E4B56CF-823A-E6A6-25DF-CF4001FADF0B}" dt="2022-03-18T12:41:33.269" v="1902"/>
        <pc:sldMkLst>
          <pc:docMk/>
          <pc:sldMk cId="3206335747" sldId="575"/>
        </pc:sldMkLst>
      </pc:sldChg>
      <pc:sldChg chg="addSp delSp modSp ord">
        <pc:chgData name="Kochnev Kirill Romanovich" userId="S::kkochnev@ozon.ru::7ec233ba-5f4f-4279-8e83-e6b3ebb77aee" providerId="AD" clId="Web-{3E4B56CF-823A-E6A6-25DF-CF4001FADF0B}" dt="2022-03-18T11:50:12.444" v="1383"/>
        <pc:sldMkLst>
          <pc:docMk/>
          <pc:sldMk cId="493044404" sldId="643"/>
        </pc:sldMkLst>
        <pc:spChg chg="mod">
          <ac:chgData name="Kochnev Kirill Romanovich" userId="S::kkochnev@ozon.ru::7ec233ba-5f4f-4279-8e83-e6b3ebb77aee" providerId="AD" clId="Web-{3E4B56CF-823A-E6A6-25DF-CF4001FADF0B}" dt="2022-03-18T11:18:46.899" v="1083" actId="20577"/>
          <ac:spMkLst>
            <pc:docMk/>
            <pc:sldMk cId="493044404" sldId="643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E4B56CF-823A-E6A6-25DF-CF4001FADF0B}" dt="2022-03-18T11:50:12.444" v="1383"/>
          <ac:spMkLst>
            <pc:docMk/>
            <pc:sldMk cId="493044404" sldId="643"/>
            <ac:spMk id="8" creationId="{BC0CB1CE-3B40-49B6-A5B5-FD72838E4D18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1:18:39.446" v="1077" actId="20577"/>
          <ac:spMkLst>
            <pc:docMk/>
            <pc:sldMk cId="493044404" sldId="643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3E4B56CF-823A-E6A6-25DF-CF4001FADF0B}" dt="2022-03-18T11:13:45.738" v="827"/>
          <ac:picMkLst>
            <pc:docMk/>
            <pc:sldMk cId="493044404" sldId="643"/>
            <ac:picMk id="3" creationId="{08B533AD-1335-4094-A0DC-A73E963F5669}"/>
          </ac:picMkLst>
        </pc:picChg>
        <pc:picChg chg="add mod">
          <ac:chgData name="Kochnev Kirill Romanovich" userId="S::kkochnev@ozon.ru::7ec233ba-5f4f-4279-8e83-e6b3ebb77aee" providerId="AD" clId="Web-{3E4B56CF-823A-E6A6-25DF-CF4001FADF0B}" dt="2022-03-18T11:16:16.037" v="831" actId="1076"/>
          <ac:picMkLst>
            <pc:docMk/>
            <pc:sldMk cId="493044404" sldId="643"/>
            <ac:picMk id="6" creationId="{9FD5D617-66B7-4BBB-820B-3AB8E25CD1D0}"/>
          </ac:picMkLst>
        </pc:picChg>
      </pc:sldChg>
      <pc:sldChg chg="addSp modSp">
        <pc:chgData name="Kochnev Kirill Romanovich" userId="S::kkochnev@ozon.ru::7ec233ba-5f4f-4279-8e83-e6b3ebb77aee" providerId="AD" clId="Web-{3E4B56CF-823A-E6A6-25DF-CF4001FADF0B}" dt="2022-03-18T10:23:43.225" v="363" actId="20577"/>
        <pc:sldMkLst>
          <pc:docMk/>
          <pc:sldMk cId="2004325100" sldId="644"/>
        </pc:sldMkLst>
        <pc:spChg chg="add mod">
          <ac:chgData name="Kochnev Kirill Romanovich" userId="S::kkochnev@ozon.ru::7ec233ba-5f4f-4279-8e83-e6b3ebb77aee" providerId="AD" clId="Web-{3E4B56CF-823A-E6A6-25DF-CF4001FADF0B}" dt="2022-03-18T10:23:43.225" v="363" actId="20577"/>
          <ac:spMkLst>
            <pc:docMk/>
            <pc:sldMk cId="2004325100" sldId="644"/>
            <ac:spMk id="3" creationId="{0F592514-3D5D-4013-8994-042C22F8F833}"/>
          </ac:spMkLst>
        </pc:spChg>
        <pc:picChg chg="add mod">
          <ac:chgData name="Kochnev Kirill Romanovich" userId="S::kkochnev@ozon.ru::7ec233ba-5f4f-4279-8e83-e6b3ebb77aee" providerId="AD" clId="Web-{3E4B56CF-823A-E6A6-25DF-CF4001FADF0B}" dt="2022-03-18T10:15:59.483" v="167" actId="1076"/>
          <ac:picMkLst>
            <pc:docMk/>
            <pc:sldMk cId="2004325100" sldId="644"/>
            <ac:picMk id="8" creationId="{A40DE84D-4697-4CDC-B590-B3B53289A062}"/>
          </ac:picMkLst>
        </pc:picChg>
      </pc:sldChg>
      <pc:sldChg chg="addSp delSp modSp add replId">
        <pc:chgData name="Kochnev Kirill Romanovich" userId="S::kkochnev@ozon.ru::7ec233ba-5f4f-4279-8e83-e6b3ebb77aee" providerId="AD" clId="Web-{3E4B56CF-823A-E6A6-25DF-CF4001FADF0B}" dt="2022-03-18T11:04:32.151" v="723" actId="1076"/>
        <pc:sldMkLst>
          <pc:docMk/>
          <pc:sldMk cId="1233727081" sldId="645"/>
        </pc:sldMkLst>
        <pc:spChg chg="mod">
          <ac:chgData name="Kochnev Kirill Romanovich" userId="S::kkochnev@ozon.ru::7ec233ba-5f4f-4279-8e83-e6b3ebb77aee" providerId="AD" clId="Web-{3E4B56CF-823A-E6A6-25DF-CF4001FADF0B}" dt="2022-03-18T10:23:57.975" v="394" actId="20577"/>
          <ac:spMkLst>
            <pc:docMk/>
            <pc:sldMk cId="1233727081" sldId="64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1:04:07.744" v="715" actId="20577"/>
          <ac:spMkLst>
            <pc:docMk/>
            <pc:sldMk cId="1233727081" sldId="645"/>
            <ac:spMk id="3" creationId="{0F592514-3D5D-4013-8994-042C22F8F833}"/>
          </ac:spMkLst>
        </pc:spChg>
        <pc:picChg chg="add mod">
          <ac:chgData name="Kochnev Kirill Romanovich" userId="S::kkochnev@ozon.ru::7ec233ba-5f4f-4279-8e83-e6b3ebb77aee" providerId="AD" clId="Web-{3E4B56CF-823A-E6A6-25DF-CF4001FADF0B}" dt="2022-03-18T11:04:32.151" v="723" actId="1076"/>
          <ac:picMkLst>
            <pc:docMk/>
            <pc:sldMk cId="1233727081" sldId="645"/>
            <ac:picMk id="6" creationId="{B53D1D59-1E26-47C0-BB66-4B9BD6C91294}"/>
          </ac:picMkLst>
        </pc:picChg>
        <pc:picChg chg="del">
          <ac:chgData name="Kochnev Kirill Romanovich" userId="S::kkochnev@ozon.ru::7ec233ba-5f4f-4279-8e83-e6b3ebb77aee" providerId="AD" clId="Web-{3E4B56CF-823A-E6A6-25DF-CF4001FADF0B}" dt="2022-03-18T10:23:59.225" v="395"/>
          <ac:picMkLst>
            <pc:docMk/>
            <pc:sldMk cId="1233727081" sldId="645"/>
            <ac:picMk id="8" creationId="{A40DE84D-4697-4CDC-B590-B3B53289A062}"/>
          </ac:picMkLst>
        </pc:picChg>
      </pc:sldChg>
      <pc:sldChg chg="addSp delSp modSp add replId">
        <pc:chgData name="Kochnev Kirill Romanovich" userId="S::kkochnev@ozon.ru::7ec233ba-5f4f-4279-8e83-e6b3ebb77aee" providerId="AD" clId="Web-{3E4B56CF-823A-E6A6-25DF-CF4001FADF0B}" dt="2022-03-18T11:51:41.040" v="1432" actId="20577"/>
        <pc:sldMkLst>
          <pc:docMk/>
          <pc:sldMk cId="1679732991" sldId="646"/>
        </pc:sldMkLst>
        <pc:spChg chg="mod">
          <ac:chgData name="Kochnev Kirill Romanovich" userId="S::kkochnev@ozon.ru::7ec233ba-5f4f-4279-8e83-e6b3ebb77aee" providerId="AD" clId="Web-{3E4B56CF-823A-E6A6-25DF-CF4001FADF0B}" dt="2022-03-18T11:18:50.180" v="1084" actId="20577"/>
          <ac:spMkLst>
            <pc:docMk/>
            <pc:sldMk cId="1679732991" sldId="64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1:51:41.040" v="1432" actId="20577"/>
          <ac:spMkLst>
            <pc:docMk/>
            <pc:sldMk cId="1679732991" sldId="646"/>
            <ac:spMk id="12" creationId="{5C27059B-86D7-4FF9-BB35-6937AF71E0B0}"/>
          </ac:spMkLst>
        </pc:spChg>
        <pc:picChg chg="add del mod">
          <ac:chgData name="Kochnev Kirill Romanovich" userId="S::kkochnev@ozon.ru::7ec233ba-5f4f-4279-8e83-e6b3ebb77aee" providerId="AD" clId="Web-{3E4B56CF-823A-E6A6-25DF-CF4001FADF0B}" dt="2022-03-18T11:45:53.406" v="1378"/>
          <ac:picMkLst>
            <pc:docMk/>
            <pc:sldMk cId="1679732991" sldId="646"/>
            <ac:picMk id="3" creationId="{E0EF3F4B-79EF-441D-8284-8B9A8B92A16F}"/>
          </ac:picMkLst>
        </pc:picChg>
        <pc:picChg chg="add mod">
          <ac:chgData name="Kochnev Kirill Romanovich" userId="S::kkochnev@ozon.ru::7ec233ba-5f4f-4279-8e83-e6b3ebb77aee" providerId="AD" clId="Web-{3E4B56CF-823A-E6A6-25DF-CF4001FADF0B}" dt="2022-03-18T11:46:01.500" v="1382" actId="1076"/>
          <ac:picMkLst>
            <pc:docMk/>
            <pc:sldMk cId="1679732991" sldId="646"/>
            <ac:picMk id="6" creationId="{28151BFB-5872-40CC-B99B-0F5E27D5C166}"/>
          </ac:picMkLst>
        </pc:picChg>
        <pc:picChg chg="del">
          <ac:chgData name="Kochnev Kirill Romanovich" userId="S::kkochnev@ozon.ru::7ec233ba-5f4f-4279-8e83-e6b3ebb77aee" providerId="AD" clId="Web-{3E4B56CF-823A-E6A6-25DF-CF4001FADF0B}" dt="2022-03-18T11:18:50.852" v="1085"/>
          <ac:picMkLst>
            <pc:docMk/>
            <pc:sldMk cId="1679732991" sldId="646"/>
            <ac:picMk id="6" creationId="{9FD5D617-66B7-4BBB-820B-3AB8E25CD1D0}"/>
          </ac:picMkLst>
        </pc:picChg>
      </pc:sldChg>
      <pc:sldChg chg="delSp modSp add ord replId">
        <pc:chgData name="Kochnev Kirill Romanovich" userId="S::kkochnev@ozon.ru::7ec233ba-5f4f-4279-8e83-e6b3ebb77aee" providerId="AD" clId="Web-{3E4B56CF-823A-E6A6-25DF-CF4001FADF0B}" dt="2022-03-18T11:59:41.225" v="1621" actId="20577"/>
        <pc:sldMkLst>
          <pc:docMk/>
          <pc:sldMk cId="3208897411" sldId="647"/>
        </pc:sldMkLst>
        <pc:spChg chg="mod">
          <ac:chgData name="Kochnev Kirill Romanovich" userId="S::kkochnev@ozon.ru::7ec233ba-5f4f-4279-8e83-e6b3ebb77aee" providerId="AD" clId="Web-{3E4B56CF-823A-E6A6-25DF-CF4001FADF0B}" dt="2022-03-18T11:59:41.225" v="1621" actId="20577"/>
          <ac:spMkLst>
            <pc:docMk/>
            <pc:sldMk cId="3208897411" sldId="647"/>
            <ac:spMk id="12" creationId="{5C27059B-86D7-4FF9-BB35-6937AF71E0B0}"/>
          </ac:spMkLst>
        </pc:spChg>
        <pc:picChg chg="del">
          <ac:chgData name="Kochnev Kirill Romanovich" userId="S::kkochnev@ozon.ru::7ec233ba-5f4f-4279-8e83-e6b3ebb77aee" providerId="AD" clId="Web-{3E4B56CF-823A-E6A6-25DF-CF4001FADF0B}" dt="2022-03-18T11:57:54.487" v="1435"/>
          <ac:picMkLst>
            <pc:docMk/>
            <pc:sldMk cId="3208897411" sldId="647"/>
            <ac:picMk id="6" creationId="{9FD5D617-66B7-4BBB-820B-3AB8E25CD1D0}"/>
          </ac:picMkLst>
        </pc:picChg>
      </pc:sldChg>
      <pc:sldChg chg="addSp delSp modSp add">
        <pc:chgData name="Kochnev Kirill Romanovich" userId="S::kkochnev@ozon.ru::7ec233ba-5f4f-4279-8e83-e6b3ebb77aee" providerId="AD" clId="Web-{3E4B56CF-823A-E6A6-25DF-CF4001FADF0B}" dt="2022-03-18T15:04:50.189" v="1942" actId="20577"/>
        <pc:sldMkLst>
          <pc:docMk/>
          <pc:sldMk cId="304882730" sldId="648"/>
        </pc:sldMkLst>
        <pc:spChg chg="mod">
          <ac:chgData name="Kochnev Kirill Romanovich" userId="S::kkochnev@ozon.ru::7ec233ba-5f4f-4279-8e83-e6b3ebb77aee" providerId="AD" clId="Web-{3E4B56CF-823A-E6A6-25DF-CF4001FADF0B}" dt="2022-03-18T15:04:50.189" v="1942" actId="20577"/>
          <ac:spMkLst>
            <pc:docMk/>
            <pc:sldMk cId="304882730" sldId="64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E4B56CF-823A-E6A6-25DF-CF4001FADF0B}" dt="2022-03-18T12:01:23.149" v="1831" actId="20577"/>
          <ac:spMkLst>
            <pc:docMk/>
            <pc:sldMk cId="304882730" sldId="648"/>
            <ac:spMk id="12" creationId="{5C27059B-86D7-4FF9-BB35-6937AF71E0B0}"/>
          </ac:spMkLst>
        </pc:spChg>
        <pc:picChg chg="add mod">
          <ac:chgData name="Kochnev Kirill Romanovich" userId="S::kkochnev@ozon.ru::7ec233ba-5f4f-4279-8e83-e6b3ebb77aee" providerId="AD" clId="Web-{3E4B56CF-823A-E6A6-25DF-CF4001FADF0B}" dt="2022-03-18T15:04:43.468" v="1934" actId="1076"/>
          <ac:picMkLst>
            <pc:docMk/>
            <pc:sldMk cId="304882730" sldId="648"/>
            <ac:picMk id="3" creationId="{AAFED595-9CF6-4BC8-8804-707114CBD458}"/>
          </ac:picMkLst>
        </pc:picChg>
        <pc:picChg chg="del">
          <ac:chgData name="Kochnev Kirill Romanovich" userId="S::kkochnev@ozon.ru::7ec233ba-5f4f-4279-8e83-e6b3ebb77aee" providerId="AD" clId="Web-{3E4B56CF-823A-E6A6-25DF-CF4001FADF0B}" dt="2022-03-18T11:59:48.350" v="1623"/>
          <ac:picMkLst>
            <pc:docMk/>
            <pc:sldMk cId="304882730" sldId="648"/>
            <ac:picMk id="6" creationId="{9FD5D617-66B7-4BBB-820B-3AB8E25CD1D0}"/>
          </ac:picMkLst>
        </pc:picChg>
      </pc:sldChg>
    </pc:docChg>
  </pc:docChgLst>
  <pc:docChgLst>
    <pc:chgData name="Kochnev Kirill Romanovich" userId="S::kkochnev@ozon.ru::7ec233ba-5f4f-4279-8e83-e6b3ebb77aee" providerId="AD" clId="Web-{45DC6F59-2C19-574C-7FFC-109DA791F31A}"/>
    <pc:docChg chg="addSld delSld modSld sldOrd modSection">
      <pc:chgData name="Kochnev Kirill Romanovich" userId="S::kkochnev@ozon.ru::7ec233ba-5f4f-4279-8e83-e6b3ebb77aee" providerId="AD" clId="Web-{45DC6F59-2C19-574C-7FFC-109DA791F31A}" dt="2022-03-16T21:49:54.073" v="2060" actId="1076"/>
      <pc:docMkLst>
        <pc:docMk/>
      </pc:docMkLst>
      <pc:sldChg chg="del">
        <pc:chgData name="Kochnev Kirill Romanovich" userId="S::kkochnev@ozon.ru::7ec233ba-5f4f-4279-8e83-e6b3ebb77aee" providerId="AD" clId="Web-{45DC6F59-2C19-574C-7FFC-109DA791F31A}" dt="2022-03-15T21:47:42.779" v="0"/>
        <pc:sldMkLst>
          <pc:docMk/>
          <pc:sldMk cId="857382970" sldId="493"/>
        </pc:sldMkLst>
      </pc:sldChg>
      <pc:sldChg chg="ord">
        <pc:chgData name="Kochnev Kirill Romanovich" userId="S::kkochnev@ozon.ru::7ec233ba-5f4f-4279-8e83-e6b3ebb77aee" providerId="AD" clId="Web-{45DC6F59-2C19-574C-7FFC-109DA791F31A}" dt="2022-03-16T20:27:48.157" v="1628"/>
        <pc:sldMkLst>
          <pc:docMk/>
          <pc:sldMk cId="1186432741" sldId="585"/>
        </pc:sldMkLst>
      </pc:sldChg>
      <pc:sldChg chg="addSp modSp">
        <pc:chgData name="Kochnev Kirill Romanovich" userId="S::kkochnev@ozon.ru::7ec233ba-5f4f-4279-8e83-e6b3ebb77aee" providerId="AD" clId="Web-{45DC6F59-2C19-574C-7FFC-109DA791F31A}" dt="2022-03-15T21:48:14.140" v="4" actId="1076"/>
        <pc:sldMkLst>
          <pc:docMk/>
          <pc:sldMk cId="190733109" sldId="602"/>
        </pc:sldMkLst>
        <pc:picChg chg="add mod">
          <ac:chgData name="Kochnev Kirill Romanovich" userId="S::kkochnev@ozon.ru::7ec233ba-5f4f-4279-8e83-e6b3ebb77aee" providerId="AD" clId="Web-{45DC6F59-2C19-574C-7FFC-109DA791F31A}" dt="2022-03-15T21:48:14.140" v="4" actId="1076"/>
          <ac:picMkLst>
            <pc:docMk/>
            <pc:sldMk cId="190733109" sldId="602"/>
            <ac:picMk id="4" creationId="{F08F0D7F-9B61-489A-8264-4573884E93A3}"/>
          </ac:picMkLst>
        </pc:picChg>
      </pc:sldChg>
      <pc:sldChg chg="modSp add">
        <pc:chgData name="Kochnev Kirill Romanovich" userId="S::kkochnev@ozon.ru::7ec233ba-5f4f-4279-8e83-e6b3ebb77aee" providerId="AD" clId="Web-{45DC6F59-2C19-574C-7FFC-109DA791F31A}" dt="2022-03-15T21:57:34.619" v="9" actId="20577"/>
        <pc:sldMkLst>
          <pc:docMk/>
          <pc:sldMk cId="2202368168" sldId="603"/>
        </pc:sldMkLst>
        <pc:spChg chg="mod">
          <ac:chgData name="Kochnev Kirill Romanovich" userId="S::kkochnev@ozon.ru::7ec233ba-5f4f-4279-8e83-e6b3ebb77aee" providerId="AD" clId="Web-{45DC6F59-2C19-574C-7FFC-109DA791F31A}" dt="2022-03-15T21:57:34.619" v="9" actId="20577"/>
          <ac:spMkLst>
            <pc:docMk/>
            <pc:sldMk cId="2202368168" sldId="603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5T22:09:20.372" v="250" actId="1076"/>
        <pc:sldMkLst>
          <pc:docMk/>
          <pc:sldMk cId="2406302854" sldId="604"/>
        </pc:sldMkLst>
        <pc:spChg chg="mod">
          <ac:chgData name="Kochnev Kirill Romanovich" userId="S::kkochnev@ozon.ru::7ec233ba-5f4f-4279-8e83-e6b3ebb77aee" providerId="AD" clId="Web-{45DC6F59-2C19-574C-7FFC-109DA791F31A}" dt="2022-03-15T22:05:19.501" v="100" actId="20577"/>
          <ac:spMkLst>
            <pc:docMk/>
            <pc:sldMk cId="2406302854" sldId="60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09:15.872" v="249" actId="20577"/>
          <ac:spMkLst>
            <pc:docMk/>
            <pc:sldMk cId="2406302854" sldId="604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5T22:04:30.748" v="30"/>
          <ac:picMkLst>
            <pc:docMk/>
            <pc:sldMk cId="2406302854" sldId="604"/>
            <ac:picMk id="4" creationId="{F08F0D7F-9B61-489A-8264-4573884E93A3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09:20.372" v="250" actId="1076"/>
          <ac:picMkLst>
            <pc:docMk/>
            <pc:sldMk cId="2406302854" sldId="604"/>
            <ac:picMk id="5" creationId="{3FF49A25-D0CC-4578-8DFF-36C213A05549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5T22:24:06.425" v="486" actId="1076"/>
        <pc:sldMkLst>
          <pc:docMk/>
          <pc:sldMk cId="3612222006" sldId="605"/>
        </pc:sldMkLst>
        <pc:spChg chg="mod">
          <ac:chgData name="Kochnev Kirill Romanovich" userId="S::kkochnev@ozon.ru::7ec233ba-5f4f-4279-8e83-e6b3ebb77aee" providerId="AD" clId="Web-{45DC6F59-2C19-574C-7FFC-109DA791F31A}" dt="2022-03-15T22:09:29.966" v="260" actId="20577"/>
          <ac:spMkLst>
            <pc:docMk/>
            <pc:sldMk cId="3612222006" sldId="60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19:07.654" v="482" actId="14100"/>
          <ac:spMkLst>
            <pc:docMk/>
            <pc:sldMk cId="3612222006" sldId="605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5T22:24:06.425" v="486" actId="1076"/>
          <ac:picMkLst>
            <pc:docMk/>
            <pc:sldMk cId="3612222006" sldId="605"/>
            <ac:picMk id="4" creationId="{24EBB1B5-2CDC-431C-8291-4B70BBE2057C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09:30.795" v="261"/>
          <ac:picMkLst>
            <pc:docMk/>
            <pc:sldMk cId="3612222006" sldId="605"/>
            <ac:picMk id="5" creationId="{3FF49A25-D0CC-4578-8DFF-36C213A05549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5T22:30:55.776" v="511" actId="1076"/>
        <pc:sldMkLst>
          <pc:docMk/>
          <pc:sldMk cId="1155618050" sldId="606"/>
        </pc:sldMkLst>
        <pc:spChg chg="mod">
          <ac:chgData name="Kochnev Kirill Romanovich" userId="S::kkochnev@ozon.ru::7ec233ba-5f4f-4279-8e83-e6b3ebb77aee" providerId="AD" clId="Web-{45DC6F59-2C19-574C-7FFC-109DA791F31A}" dt="2022-03-15T22:24:20.035" v="493" actId="20577"/>
          <ac:spMkLst>
            <pc:docMk/>
            <pc:sldMk cId="1155618050" sldId="606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45DC6F59-2C19-574C-7FFC-109DA791F31A}" dt="2022-03-15T22:29:32.473" v="495"/>
          <ac:spMkLst>
            <pc:docMk/>
            <pc:sldMk cId="1155618050" sldId="606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45DC6F59-2C19-574C-7FFC-109DA791F31A}" dt="2022-03-15T22:29:33.488" v="496"/>
          <ac:spMkLst>
            <pc:docMk/>
            <pc:sldMk cId="1155618050" sldId="606"/>
            <ac:spMk id="7" creationId="{E722A264-1601-454C-B251-2DE1F19453AE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5T22:29:27.879" v="494"/>
          <ac:picMkLst>
            <pc:docMk/>
            <pc:sldMk cId="1155618050" sldId="606"/>
            <ac:picMk id="4" creationId="{24EBB1B5-2CDC-431C-8291-4B70BBE2057C}"/>
          </ac:picMkLst>
        </pc:picChg>
        <pc:picChg chg="add mod ord">
          <ac:chgData name="Kochnev Kirill Romanovich" userId="S::kkochnev@ozon.ru::7ec233ba-5f4f-4279-8e83-e6b3ebb77aee" providerId="AD" clId="Web-{45DC6F59-2C19-574C-7FFC-109DA791F31A}" dt="2022-03-15T22:29:45.051" v="499" actId="14100"/>
          <ac:picMkLst>
            <pc:docMk/>
            <pc:sldMk cId="1155618050" sldId="606"/>
            <ac:picMk id="8" creationId="{E40D8941-2CC3-4507-B43D-6FC1D8A41EDD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5T22:30:07.381" v="503"/>
          <ac:picMkLst>
            <pc:docMk/>
            <pc:sldMk cId="1155618050" sldId="606"/>
            <ac:picMk id="9" creationId="{89811C23-30FB-4328-83DD-FA32BA2BD1D0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30:23.491" v="506" actId="14100"/>
          <ac:picMkLst>
            <pc:docMk/>
            <pc:sldMk cId="1155618050" sldId="606"/>
            <ac:picMk id="10" creationId="{85D37E2F-3E32-4615-AB47-47DE0E816134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30:55.776" v="511" actId="1076"/>
          <ac:picMkLst>
            <pc:docMk/>
            <pc:sldMk cId="1155618050" sldId="606"/>
            <ac:picMk id="11" creationId="{EF9649DE-B98B-4851-8811-F825322992B0}"/>
          </ac:picMkLst>
        </pc:pic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5T22:41:59.794" v="748" actId="1076"/>
        <pc:sldMkLst>
          <pc:docMk/>
          <pc:sldMk cId="477536406" sldId="607"/>
        </pc:sldMkLst>
        <pc:spChg chg="mod">
          <ac:chgData name="Kochnev Kirill Romanovich" userId="S::kkochnev@ozon.ru::7ec233ba-5f4f-4279-8e83-e6b3ebb77aee" providerId="AD" clId="Web-{45DC6F59-2C19-574C-7FFC-109DA791F31A}" dt="2022-03-15T22:33:22.220" v="631" actId="20577"/>
          <ac:spMkLst>
            <pc:docMk/>
            <pc:sldMk cId="477536406" sldId="60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39:38.897" v="719" actId="14100"/>
          <ac:spMkLst>
            <pc:docMk/>
            <pc:sldMk cId="477536406" sldId="607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45DC6F59-2C19-574C-7FFC-109DA791F31A}" dt="2022-03-15T22:41:54.278" v="746" actId="20577"/>
          <ac:spMkLst>
            <pc:docMk/>
            <pc:sldMk cId="477536406" sldId="607"/>
            <ac:spMk id="9" creationId="{0B39D077-F3B5-461D-9E4F-0B87FBBEA726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5T22:31:51.638" v="524"/>
          <ac:picMkLst>
            <pc:docMk/>
            <pc:sldMk cId="477536406" sldId="607"/>
            <ac:picMk id="4" creationId="{24EBB1B5-2CDC-431C-8291-4B70BBE2057C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5T22:41:30.246" v="740"/>
          <ac:picMkLst>
            <pc:docMk/>
            <pc:sldMk cId="477536406" sldId="607"/>
            <ac:picMk id="5" creationId="{A74BB5EF-BE70-4A8C-993C-1BD11AC2F60D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0:03.085" v="735" actId="1076"/>
          <ac:picMkLst>
            <pc:docMk/>
            <pc:sldMk cId="477536406" sldId="607"/>
            <ac:picMk id="7" creationId="{61949EF5-804C-4564-B4C1-FB651798EE53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1:37.590" v="743" actId="14100"/>
          <ac:picMkLst>
            <pc:docMk/>
            <pc:sldMk cId="477536406" sldId="607"/>
            <ac:picMk id="10" creationId="{410CE7DE-AECF-41D3-83A4-DBBD5462DFEC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1:59.794" v="748" actId="1076"/>
          <ac:picMkLst>
            <pc:docMk/>
            <pc:sldMk cId="477536406" sldId="607"/>
            <ac:picMk id="11" creationId="{0C754958-F5BB-4F49-9DB4-1CCD5B6C3BAD}"/>
          </ac:picMkLst>
        </pc:picChg>
      </pc:sldChg>
      <pc:sldChg chg="modSp add ord replId">
        <pc:chgData name="Kochnev Kirill Romanovich" userId="S::kkochnev@ozon.ru::7ec233ba-5f4f-4279-8e83-e6b3ebb77aee" providerId="AD" clId="Web-{45DC6F59-2C19-574C-7FFC-109DA791F31A}" dt="2022-03-16T21:19:18.635" v="1925"/>
        <pc:sldMkLst>
          <pc:docMk/>
          <pc:sldMk cId="411869364" sldId="608"/>
        </pc:sldMkLst>
        <pc:spChg chg="mod">
          <ac:chgData name="Kochnev Kirill Romanovich" userId="S::kkochnev@ozon.ru::7ec233ba-5f4f-4279-8e83-e6b3ebb77aee" providerId="AD" clId="Web-{45DC6F59-2C19-574C-7FFC-109DA791F31A}" dt="2022-03-15T22:42:39.718" v="759" actId="20577"/>
          <ac:spMkLst>
            <pc:docMk/>
            <pc:sldMk cId="411869364" sldId="608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5T22:49:25.831" v="899" actId="1076"/>
        <pc:sldMkLst>
          <pc:docMk/>
          <pc:sldMk cId="463189906" sldId="609"/>
        </pc:sldMkLst>
        <pc:spChg chg="mod">
          <ac:chgData name="Kochnev Kirill Romanovich" userId="S::kkochnev@ozon.ru::7ec233ba-5f4f-4279-8e83-e6b3ebb77aee" providerId="AD" clId="Web-{45DC6F59-2C19-574C-7FFC-109DA791F31A}" dt="2022-03-15T22:42:50.578" v="768" actId="20577"/>
          <ac:spMkLst>
            <pc:docMk/>
            <pc:sldMk cId="463189906" sldId="60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5T22:49:23.003" v="897" actId="20577"/>
          <ac:spMkLst>
            <pc:docMk/>
            <pc:sldMk cId="463189906" sldId="609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45DC6F59-2C19-574C-7FFC-109DA791F31A}" dt="2022-03-15T22:42:53.156" v="769"/>
          <ac:spMkLst>
            <pc:docMk/>
            <pc:sldMk cId="463189906" sldId="609"/>
            <ac:spMk id="9" creationId="{0B39D077-F3B5-461D-9E4F-0B87FBBEA726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5T22:46:55.793" v="860" actId="1076"/>
          <ac:picMkLst>
            <pc:docMk/>
            <pc:sldMk cId="463189906" sldId="609"/>
            <ac:picMk id="4" creationId="{A13EE2B6-3D53-43DF-850E-5A15DC92BF2B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8:36.001" v="879" actId="14100"/>
          <ac:picMkLst>
            <pc:docMk/>
            <pc:sldMk cId="463189906" sldId="609"/>
            <ac:picMk id="5" creationId="{C56FCC4B-A863-4D91-8619-6063AA702CAA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42:54.328" v="770"/>
          <ac:picMkLst>
            <pc:docMk/>
            <pc:sldMk cId="463189906" sldId="609"/>
            <ac:picMk id="7" creationId="{61949EF5-804C-4564-B4C1-FB651798EE53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5T22:49:25.831" v="899" actId="1076"/>
          <ac:picMkLst>
            <pc:docMk/>
            <pc:sldMk cId="463189906" sldId="609"/>
            <ac:picMk id="8" creationId="{9AC049E1-CE5D-4C4A-9FB1-51898E6AF8F0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43:13.657" v="796"/>
          <ac:picMkLst>
            <pc:docMk/>
            <pc:sldMk cId="463189906" sldId="609"/>
            <ac:picMk id="10" creationId="{410CE7DE-AECF-41D3-83A4-DBBD5462DFEC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5T22:42:54.937" v="771"/>
          <ac:picMkLst>
            <pc:docMk/>
            <pc:sldMk cId="463189906" sldId="609"/>
            <ac:picMk id="11" creationId="{0C754958-F5BB-4F49-9DB4-1CCD5B6C3BAD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19:43:46.826" v="1000" actId="1076"/>
        <pc:sldMkLst>
          <pc:docMk/>
          <pc:sldMk cId="489479074" sldId="610"/>
        </pc:sldMkLst>
        <pc:spChg chg="mod">
          <ac:chgData name="Kochnev Kirill Romanovich" userId="S::kkochnev@ozon.ru::7ec233ba-5f4f-4279-8e83-e6b3ebb77aee" providerId="AD" clId="Web-{45DC6F59-2C19-574C-7FFC-109DA791F31A}" dt="2022-03-15T22:49:35.253" v="905" actId="20577"/>
          <ac:spMkLst>
            <pc:docMk/>
            <pc:sldMk cId="489479074" sldId="61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19:43:01.794" v="992" actId="20577"/>
          <ac:spMkLst>
            <pc:docMk/>
            <pc:sldMk cId="489479074" sldId="610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19:27:58.877" v="924"/>
          <ac:picMkLst>
            <pc:docMk/>
            <pc:sldMk cId="489479074" sldId="610"/>
            <ac:picMk id="4" creationId="{A13EE2B6-3D53-43DF-850E-5A15DC92BF2B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19:28:46.331" v="990"/>
          <ac:picMkLst>
            <pc:docMk/>
            <pc:sldMk cId="489479074" sldId="610"/>
            <ac:picMk id="5" creationId="{C56FCC4B-A863-4D91-8619-6063AA702CAA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6T19:43:10.622" v="997"/>
          <ac:picMkLst>
            <pc:docMk/>
            <pc:sldMk cId="489479074" sldId="610"/>
            <ac:picMk id="7" creationId="{1E2315BC-56FE-478D-8578-4800017FFD0C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19:27:59.924" v="925"/>
          <ac:picMkLst>
            <pc:docMk/>
            <pc:sldMk cId="489479074" sldId="610"/>
            <ac:picMk id="8" creationId="{9AC049E1-CE5D-4C4A-9FB1-51898E6AF8F0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19:43:46.826" v="1000" actId="1076"/>
          <ac:picMkLst>
            <pc:docMk/>
            <pc:sldMk cId="489479074" sldId="610"/>
            <ac:picMk id="9" creationId="{A5B99992-67D7-42E1-B21E-1B6DB04D4D67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20:13:42.354" v="1288" actId="20577"/>
        <pc:sldMkLst>
          <pc:docMk/>
          <pc:sldMk cId="2589583109" sldId="611"/>
        </pc:sldMkLst>
        <pc:spChg chg="mod">
          <ac:chgData name="Kochnev Kirill Romanovich" userId="S::kkochnev@ozon.ru::7ec233ba-5f4f-4279-8e83-e6b3ebb77aee" providerId="AD" clId="Web-{45DC6F59-2C19-574C-7FFC-109DA791F31A}" dt="2022-03-16T19:50:49.930" v="1012" actId="20577"/>
          <ac:spMkLst>
            <pc:docMk/>
            <pc:sldMk cId="2589583109" sldId="61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0:13:42.354" v="1288" actId="20577"/>
          <ac:spMkLst>
            <pc:docMk/>
            <pc:sldMk cId="2589583109" sldId="611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6T20:02:59.963" v="1203" actId="1076"/>
          <ac:picMkLst>
            <pc:docMk/>
            <pc:sldMk cId="2589583109" sldId="611"/>
            <ac:picMk id="4" creationId="{70D98B87-98BB-466E-8C50-0E6FE574FEBD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19:50:50.976" v="1013"/>
          <ac:picMkLst>
            <pc:docMk/>
            <pc:sldMk cId="2589583109" sldId="611"/>
            <ac:picMk id="9" creationId="{A5B99992-67D7-42E1-B21E-1B6DB04D4D67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20:16:09.829" v="1457" actId="1076"/>
        <pc:sldMkLst>
          <pc:docMk/>
          <pc:sldMk cId="2489607703" sldId="612"/>
        </pc:sldMkLst>
        <pc:spChg chg="mod">
          <ac:chgData name="Kochnev Kirill Romanovich" userId="S::kkochnev@ozon.ru::7ec233ba-5f4f-4279-8e83-e6b3ebb77aee" providerId="AD" clId="Web-{45DC6F59-2C19-574C-7FFC-109DA791F31A}" dt="2022-03-16T20:15:58.579" v="1452" actId="20577"/>
          <ac:spMkLst>
            <pc:docMk/>
            <pc:sldMk cId="2489607703" sldId="612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19:59:46.676" v="1113"/>
          <ac:picMkLst>
            <pc:docMk/>
            <pc:sldMk cId="2489607703" sldId="612"/>
            <ac:picMk id="4" creationId="{70D98B87-98BB-466E-8C50-0E6FE574FEBD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20:16:06.266" v="1456" actId="1076"/>
          <ac:picMkLst>
            <pc:docMk/>
            <pc:sldMk cId="2489607703" sldId="612"/>
            <ac:picMk id="5" creationId="{E9F6776E-755D-4B8D-89E1-D1B2C073001E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20:16:09.829" v="1457" actId="1076"/>
          <ac:picMkLst>
            <pc:docMk/>
            <pc:sldMk cId="2489607703" sldId="612"/>
            <ac:picMk id="7" creationId="{71116E09-FCC7-45F2-9AF1-B2C09B7C5F6C}"/>
          </ac:picMkLst>
        </pc:picChg>
      </pc:sldChg>
      <pc:sldChg chg="addSp delSp modSp add replId">
        <pc:chgData name="Kochnev Kirill Romanovich" userId="S::kkochnev@ozon.ru::7ec233ba-5f4f-4279-8e83-e6b3ebb77aee" providerId="AD" clId="Web-{45DC6F59-2C19-574C-7FFC-109DA791F31A}" dt="2022-03-16T21:06:05.258" v="1922" actId="14100"/>
        <pc:sldMkLst>
          <pc:docMk/>
          <pc:sldMk cId="1794819234" sldId="613"/>
        </pc:sldMkLst>
        <pc:spChg chg="mod">
          <ac:chgData name="Kochnev Kirill Romanovich" userId="S::kkochnev@ozon.ru::7ec233ba-5f4f-4279-8e83-e6b3ebb77aee" providerId="AD" clId="Web-{45DC6F59-2C19-574C-7FFC-109DA791F31A}" dt="2022-03-16T20:56:08.587" v="1726" actId="20577"/>
          <ac:spMkLst>
            <pc:docMk/>
            <pc:sldMk cId="1794819234" sldId="61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1:06:00.383" v="1919" actId="14100"/>
          <ac:spMkLst>
            <pc:docMk/>
            <pc:sldMk cId="1794819234" sldId="613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45DC6F59-2C19-574C-7FFC-109DA791F31A}" dt="2022-03-16T20:59:33.639" v="1785"/>
          <ac:spMkLst>
            <pc:docMk/>
            <pc:sldMk cId="1794819234" sldId="613"/>
            <ac:spMk id="4" creationId="{5203DB06-4CBB-47F1-A000-7880FD3F1CA3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20:24:41.622" v="1462"/>
          <ac:picMkLst>
            <pc:docMk/>
            <pc:sldMk cId="1794819234" sldId="613"/>
            <ac:picMk id="5" creationId="{E9F6776E-755D-4B8D-89E1-D1B2C073001E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0:24:43.481" v="1463"/>
          <ac:picMkLst>
            <pc:docMk/>
            <pc:sldMk cId="1794819234" sldId="613"/>
            <ac:picMk id="7" creationId="{71116E09-FCC7-45F2-9AF1-B2C09B7C5F6C}"/>
          </ac:picMkLst>
        </pc:picChg>
        <pc:picChg chg="add mod">
          <ac:chgData name="Kochnev Kirill Romanovich" userId="S::kkochnev@ozon.ru::7ec233ba-5f4f-4279-8e83-e6b3ebb77aee" providerId="AD" clId="Web-{45DC6F59-2C19-574C-7FFC-109DA791F31A}" dt="2022-03-16T21:06:05.258" v="1922" actId="14100"/>
          <ac:picMkLst>
            <pc:docMk/>
            <pc:sldMk cId="1794819234" sldId="613"/>
            <ac:picMk id="8" creationId="{BBB34DF5-21F8-4CD2-BCCE-E69B8DA0F542}"/>
          </ac:picMkLst>
        </pc:picChg>
      </pc:sldChg>
      <pc:sldChg chg="delSp modSp add del replId">
        <pc:chgData name="Kochnev Kirill Romanovich" userId="S::kkochnev@ozon.ru::7ec233ba-5f4f-4279-8e83-e6b3ebb77aee" providerId="AD" clId="Web-{45DC6F59-2C19-574C-7FFC-109DA791F31A}" dt="2022-03-16T20:30:00.942" v="1643"/>
        <pc:sldMkLst>
          <pc:docMk/>
          <pc:sldMk cId="2077445229" sldId="614"/>
        </pc:sldMkLst>
        <pc:spChg chg="mod">
          <ac:chgData name="Kochnev Kirill Romanovich" userId="S::kkochnev@ozon.ru::7ec233ba-5f4f-4279-8e83-e6b3ebb77aee" providerId="AD" clId="Web-{45DC6F59-2C19-574C-7FFC-109DA791F31A}" dt="2022-03-16T20:26:46.843" v="1607" actId="20577"/>
          <ac:spMkLst>
            <pc:docMk/>
            <pc:sldMk cId="2077445229" sldId="614"/>
            <ac:spMk id="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20:26:50.515" v="1608"/>
          <ac:picMkLst>
            <pc:docMk/>
            <pc:sldMk cId="2077445229" sldId="614"/>
            <ac:picMk id="5" creationId="{E9F6776E-755D-4B8D-89E1-D1B2C073001E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0:26:50.547" v="1609"/>
          <ac:picMkLst>
            <pc:docMk/>
            <pc:sldMk cId="2077445229" sldId="614"/>
            <ac:picMk id="7" creationId="{71116E09-FCC7-45F2-9AF1-B2C09B7C5F6C}"/>
          </ac:picMkLst>
        </pc:picChg>
      </pc:sldChg>
      <pc:sldChg chg="addSp delSp modSp add ord replId">
        <pc:chgData name="Kochnev Kirill Romanovich" userId="S::kkochnev@ozon.ru::7ec233ba-5f4f-4279-8e83-e6b3ebb77aee" providerId="AD" clId="Web-{45DC6F59-2C19-574C-7FFC-109DA791F31A}" dt="2022-03-16T20:55:08.367" v="1722" actId="20577"/>
        <pc:sldMkLst>
          <pc:docMk/>
          <pc:sldMk cId="2053475120" sldId="615"/>
        </pc:sldMkLst>
        <pc:spChg chg="mod">
          <ac:chgData name="Kochnev Kirill Romanovich" userId="S::kkochnev@ozon.ru::7ec233ba-5f4f-4279-8e83-e6b3ebb77aee" providerId="AD" clId="Web-{45DC6F59-2C19-574C-7FFC-109DA791F31A}" dt="2022-03-16T20:30:00.020" v="1642" actId="20577"/>
          <ac:spMkLst>
            <pc:docMk/>
            <pc:sldMk cId="2053475120" sldId="61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0:45:06.697" v="1669" actId="14100"/>
          <ac:spMkLst>
            <pc:docMk/>
            <pc:sldMk cId="2053475120" sldId="615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0:55:08.367" v="1722" actId="20577"/>
          <ac:spMkLst>
            <pc:docMk/>
            <pc:sldMk cId="2053475120" sldId="615"/>
            <ac:spMk id="4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45DC6F59-2C19-574C-7FFC-109DA791F31A}" dt="2022-03-16T20:45:03.134" v="1668"/>
          <ac:spMkLst>
            <pc:docMk/>
            <pc:sldMk cId="2053475120" sldId="615"/>
            <ac:spMk id="8" creationId="{31F79AA5-5A4B-48BC-8B9E-C07C1B265E52}"/>
          </ac:spMkLst>
        </pc:spChg>
        <pc:picChg chg="del">
          <ac:chgData name="Kochnev Kirill Romanovich" userId="S::kkochnev@ozon.ru::7ec233ba-5f4f-4279-8e83-e6b3ebb77aee" providerId="AD" clId="Web-{45DC6F59-2C19-574C-7FFC-109DA791F31A}" dt="2022-03-16T20:45:07.322" v="1670"/>
          <ac:picMkLst>
            <pc:docMk/>
            <pc:sldMk cId="2053475120" sldId="615"/>
            <ac:picMk id="5" creationId="{3556118C-4234-443E-84C6-AA336CE8B715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0:55:00.679" v="1714"/>
          <ac:picMkLst>
            <pc:docMk/>
            <pc:sldMk cId="2053475120" sldId="615"/>
            <ac:picMk id="7" creationId="{4BBA41B1-24CA-4790-BCA4-3C390C811585}"/>
          </ac:picMkLst>
        </pc:picChg>
        <pc:picChg chg="add del mod">
          <ac:chgData name="Kochnev Kirill Romanovich" userId="S::kkochnev@ozon.ru::7ec233ba-5f4f-4279-8e83-e6b3ebb77aee" providerId="AD" clId="Web-{45DC6F59-2C19-574C-7FFC-109DA791F31A}" dt="2022-03-16T20:53:51.537" v="1686"/>
          <ac:picMkLst>
            <pc:docMk/>
            <pc:sldMk cId="2053475120" sldId="615"/>
            <ac:picMk id="9" creationId="{DB66A5FE-CC28-471E-A045-80EC7E451878}"/>
          </ac:picMkLst>
        </pc:picChg>
      </pc:sldChg>
      <pc:sldChg chg="addSp delSp modSp add ord">
        <pc:chgData name="Kochnev Kirill Romanovich" userId="S::kkochnev@ozon.ru::7ec233ba-5f4f-4279-8e83-e6b3ebb77aee" providerId="AD" clId="Web-{45DC6F59-2C19-574C-7FFC-109DA791F31A}" dt="2022-03-16T21:49:54.073" v="2060" actId="1076"/>
        <pc:sldMkLst>
          <pc:docMk/>
          <pc:sldMk cId="1570218054" sldId="616"/>
        </pc:sldMkLst>
        <pc:spChg chg="mod">
          <ac:chgData name="Kochnev Kirill Romanovich" userId="S::kkochnev@ozon.ru::7ec233ba-5f4f-4279-8e83-e6b3ebb77aee" providerId="AD" clId="Web-{45DC6F59-2C19-574C-7FFC-109DA791F31A}" dt="2022-03-16T21:19:48.355" v="1956" actId="20577"/>
          <ac:spMkLst>
            <pc:docMk/>
            <pc:sldMk cId="1570218054" sldId="61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45DC6F59-2C19-574C-7FFC-109DA791F31A}" dt="2022-03-16T21:49:53.620" v="2057" actId="20577"/>
          <ac:spMkLst>
            <pc:docMk/>
            <pc:sldMk cId="1570218054" sldId="616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45DC6F59-2C19-574C-7FFC-109DA791F31A}" dt="2022-03-16T21:49:54.073" v="2060" actId="1076"/>
          <ac:picMkLst>
            <pc:docMk/>
            <pc:sldMk cId="1570218054" sldId="616"/>
            <ac:picMk id="4" creationId="{385BC828-9569-42BD-AC28-DD8F48A4843A}"/>
          </ac:picMkLst>
        </pc:picChg>
        <pc:picChg chg="del">
          <ac:chgData name="Kochnev Kirill Romanovich" userId="S::kkochnev@ozon.ru::7ec233ba-5f4f-4279-8e83-e6b3ebb77aee" providerId="AD" clId="Web-{45DC6F59-2C19-574C-7FFC-109DA791F31A}" dt="2022-03-16T21:19:48.808" v="1957"/>
          <ac:picMkLst>
            <pc:docMk/>
            <pc:sldMk cId="1570218054" sldId="616"/>
            <ac:picMk id="4" creationId="{F08F0D7F-9B61-489A-8264-4573884E93A3}"/>
          </ac:picMkLst>
        </pc:picChg>
      </pc:sldChg>
    </pc:docChg>
  </pc:docChgLst>
  <pc:docChgLst>
    <pc:chgData clId="Web-{33FAC8F8-B180-8459-B264-0485DD6D428B}"/>
    <pc:docChg chg="modSld">
      <pc:chgData name="" userId="" providerId="" clId="Web-{33FAC8F8-B180-8459-B264-0485DD6D428B}" dt="2022-03-13T20:22:18.732" v="0" actId="20577"/>
      <pc:docMkLst>
        <pc:docMk/>
      </pc:docMkLst>
      <pc:sldChg chg="modSp">
        <pc:chgData name="" userId="" providerId="" clId="Web-{33FAC8F8-B180-8459-B264-0485DD6D428B}" dt="2022-03-13T20:22:18.732" v="0" actId="20577"/>
        <pc:sldMkLst>
          <pc:docMk/>
          <pc:sldMk cId="1494755327" sldId="491"/>
        </pc:sldMkLst>
        <pc:spChg chg="mod">
          <ac:chgData name="" userId="" providerId="" clId="Web-{33FAC8F8-B180-8459-B264-0485DD6D428B}" dt="2022-03-13T20:22:18.732" v="0" actId="20577"/>
          <ac:spMkLst>
            <pc:docMk/>
            <pc:sldMk cId="1494755327" sldId="491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AAA6-B921-3542-8173-0DD764489E8A}" type="datetimeFigureOut">
              <a:rPr lang="ru-RU" smtClean="0"/>
              <a:t>29.06.2023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AF58-8BBF-5942-9EE2-B93E2FFAB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81088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14044510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6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588803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588803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931624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931624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2736513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273651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4" y="5037363"/>
            <a:ext cx="2581275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13510" y="5037363"/>
            <a:ext cx="263053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91351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57661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5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01214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55119" y="5037363"/>
            <a:ext cx="347866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2583E323-E924-2843-A40A-8D56A6F59C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1315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01214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6A811347-3655-8943-AA9E-0CAEF15C27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41113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88740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4980340" y="5572125"/>
            <a:ext cx="7418036" cy="2524353"/>
          </a:xfrm>
        </p:spPr>
        <p:txBody>
          <a:bodyPr/>
          <a:lstStyle>
            <a:lvl1pPr>
              <a:defRPr sz="4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0340" y="2592000"/>
            <a:ext cx="7418036" cy="2964727"/>
          </a:xfrm>
        </p:spPr>
        <p:txBody>
          <a:bodyPr/>
          <a:lstStyle>
            <a:lvl1pPr>
              <a:defRPr sz="1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49531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699"/>
            <a:ext cx="10001250" cy="61896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8874124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8874124" y="5454206"/>
            <a:ext cx="7383463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1081088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1081088" y="5454206"/>
            <a:ext cx="7383463" cy="3034157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синий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32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6265863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11442701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108108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625633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11441113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758907-78F1-674D-88C9-96C8CA3E7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5" y="1664390"/>
            <a:ext cx="3656944" cy="7277998"/>
          </a:xfrm>
          <a:prstGeom prst="rect">
            <a:avLst/>
          </a:prstGeom>
        </p:spPr>
      </p:pic>
      <p:sp>
        <p:nvSpPr>
          <p:cNvPr id="15" name="Рисунок 8">
            <a:extLst>
              <a:ext uri="{FF2B5EF4-FFF2-40B4-BE49-F238E27FC236}">
                <a16:creationId xmlns:a16="http://schemas.microsoft.com/office/drawing/2014/main" id="{A3E32ACB-E574-EE4E-A348-1694FE0762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3402" y="2126285"/>
            <a:ext cx="2929390" cy="635420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72250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F00F76-6E95-2043-9B1A-D7EBAC23D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7" y="192908"/>
            <a:ext cx="5551299" cy="11048116"/>
          </a:xfrm>
          <a:prstGeom prst="rect">
            <a:avLst/>
          </a:prstGeom>
        </p:spPr>
      </p:pic>
      <p:sp>
        <p:nvSpPr>
          <p:cNvPr id="10" name="Рисунок 8">
            <a:extLst>
              <a:ext uri="{FF2B5EF4-FFF2-40B4-BE49-F238E27FC236}">
                <a16:creationId xmlns:a16="http://schemas.microsoft.com/office/drawing/2014/main" id="{F2A6551C-7BED-B14A-893D-B19EADF89D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38646" y="889951"/>
            <a:ext cx="4446861" cy="964578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797233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E091DF-68C5-B847-8702-24C8CEBAE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703268" y="1581838"/>
            <a:ext cx="3869529" cy="7397671"/>
          </a:xfrm>
          <a:prstGeom prst="rect">
            <a:avLst/>
          </a:prstGeom>
        </p:spPr>
      </p:pic>
      <p:sp>
        <p:nvSpPr>
          <p:cNvPr id="12" name="Рисунок 8">
            <a:extLst>
              <a:ext uri="{FF2B5EF4-FFF2-40B4-BE49-F238E27FC236}">
                <a16:creationId xmlns:a16="http://schemas.microsoft.com/office/drawing/2014/main" id="{37EE32C7-7E99-874F-A747-CE50C0140E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3324" y="2049938"/>
            <a:ext cx="3024287" cy="643415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2589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AB2907-6AC5-0441-A653-FF735740D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1081087" y="131947"/>
            <a:ext cx="5887271" cy="11255140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DFAEEC39-EF80-2A48-9FC3-723ED53BCB5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24080" y="837861"/>
            <a:ext cx="4601284" cy="978920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5936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11441113" y="2298700"/>
            <a:ext cx="48164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Объект 7">
            <a:extLst>
              <a:ext uri="{FF2B5EF4-FFF2-40B4-BE49-F238E27FC236}">
                <a16:creationId xmlns:a16="http://schemas.microsoft.com/office/drawing/2014/main" id="{71122BCF-FECF-A147-85AC-DA0CD02580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265" y="2143490"/>
            <a:ext cx="10832982" cy="6496842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406C8E68-C049-E74F-9FC7-5B356595C4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4892" y="2651643"/>
            <a:ext cx="8251729" cy="516844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8945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919325"/>
            <a:ext cx="12513088" cy="2915418"/>
          </a:xfrm>
        </p:spPr>
        <p:txBody>
          <a:bodyPr anchor="b">
            <a:noAutofit/>
          </a:bodyPr>
          <a:lstStyle>
            <a:lvl1pPr algn="l"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C353569D-414E-8B43-8B24-CAF904D08B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12001" y="6402052"/>
            <a:ext cx="12513088" cy="905927"/>
          </a:xfrm>
        </p:spPr>
        <p:txBody>
          <a:bodyPr tIns="324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Имя и фамилия спикера</a:t>
            </a:r>
          </a:p>
        </p:txBody>
      </p:sp>
      <p:sp>
        <p:nvSpPr>
          <p:cNvPr id="8" name="Рисунок 14">
            <a:extLst>
              <a:ext uri="{FF2B5EF4-FFF2-40B4-BE49-F238E27FC236}">
                <a16:creationId xmlns:a16="http://schemas.microsoft.com/office/drawing/2014/main" id="{11653952-6D5B-4947-BF66-1B1DB862240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412000" y="7375984"/>
            <a:ext cx="606530" cy="463693"/>
          </a:xfrm>
        </p:spPr>
        <p:txBody>
          <a:bodyPr/>
          <a:lstStyle>
            <a:lvl1pPr algn="ctr">
              <a:defRPr sz="10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A725207-63D8-F14A-B7D5-5F62371435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0359" y="7317582"/>
            <a:ext cx="11584729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Почта@</a:t>
            </a:r>
            <a:r>
              <a:rPr lang="en-US" err="1"/>
              <a:t>ozon.ru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300400"/>
            <a:ext cx="12584113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81087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63950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5903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7671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448946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4044509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81087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63950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65903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67671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448946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044509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81087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63950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65903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867671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448946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4044509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132448" y="2307546"/>
            <a:ext cx="10935102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75FDDF-5FC6-4B40-8CD4-979048FFB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8075" y="3603812"/>
            <a:ext cx="1285876" cy="2239776"/>
          </a:xfrm>
        </p:spPr>
        <p:txBody>
          <a:bodyPr anchor="ctr"/>
          <a:lstStyle>
            <a:lvl1pPr>
              <a:lnSpc>
                <a:spcPct val="100000"/>
              </a:lnSpc>
              <a:defRPr sz="18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766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или тези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5102224"/>
          </a:xfrm>
        </p:spPr>
        <p:txBody>
          <a:bodyPr anchor="ctr">
            <a:noAutofit/>
          </a:bodyPr>
          <a:lstStyle>
            <a:lvl1pPr algn="l">
              <a:defRPr sz="6600" b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7600950"/>
            <a:ext cx="12550188" cy="887412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580937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7553325" y="2298700"/>
            <a:ext cx="8704262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1081087" y="2298700"/>
            <a:ext cx="4814887" cy="6189663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500" cy="1135062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298700"/>
            <a:ext cx="15176500" cy="619098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/>
              <a:t>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63" r:id="rId2"/>
    <p:sldLayoutId id="2147483925" r:id="rId3"/>
    <p:sldLayoutId id="2147483964" r:id="rId4"/>
    <p:sldLayoutId id="2147483965" r:id="rId5"/>
    <p:sldLayoutId id="2147483937" r:id="rId6"/>
    <p:sldLayoutId id="2147483926" r:id="rId7"/>
    <p:sldLayoutId id="2147483939" r:id="rId8"/>
    <p:sldLayoutId id="2147483924" r:id="rId9"/>
    <p:sldLayoutId id="2147483938" r:id="rId10"/>
    <p:sldLayoutId id="2147483947" r:id="rId11"/>
    <p:sldLayoutId id="2147483950" r:id="rId12"/>
    <p:sldLayoutId id="2147483943" r:id="rId13"/>
    <p:sldLayoutId id="2147483952" r:id="rId14"/>
    <p:sldLayoutId id="2147483956" r:id="rId15"/>
    <p:sldLayoutId id="2147483966" r:id="rId16"/>
    <p:sldLayoutId id="2147483944" r:id="rId17"/>
    <p:sldLayoutId id="2147483954" r:id="rId18"/>
    <p:sldLayoutId id="2147483946" r:id="rId19"/>
    <p:sldLayoutId id="2147483953" r:id="rId20"/>
    <p:sldLayoutId id="2147483945" r:id="rId21"/>
    <p:sldLayoutId id="2147483957" r:id="rId22"/>
    <p:sldLayoutId id="2147483959" r:id="rId23"/>
    <p:sldLayoutId id="2147483958" r:id="rId24"/>
    <p:sldLayoutId id="2147483960" r:id="rId25"/>
    <p:sldLayoutId id="2147483961" r:id="rId26"/>
    <p:sldLayoutId id="2147483942" r:id="rId27"/>
    <p:sldLayoutId id="2147483934" r:id="rId28"/>
    <p:sldLayoutId id="2147483962" r:id="rId29"/>
    <p:sldLayoutId id="2147483955" r:id="rId30"/>
  </p:sldLayoutIdLst>
  <p:hf hdr="0" dt="0"/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4200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40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—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6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+mj-lt"/>
        <a:buAutoNum type="arabicPeriod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900000" indent="-36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Tx/>
        <a:buNone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40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—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76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+mj-lt"/>
        <a:buAutoNum type="arabicPeriod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0000" indent="-36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8" pos="5461">
          <p15:clr>
            <a:srgbClr val="F26B43"/>
          </p15:clr>
        </p15:guide>
        <p15:guide id="9" pos="2059">
          <p15:clr>
            <a:srgbClr val="F26B43"/>
          </p15:clr>
        </p15:guide>
        <p15:guide id="10" pos="1269">
          <p15:clr>
            <a:srgbClr val="F26B43"/>
          </p15:clr>
        </p15:guide>
        <p15:guide id="11" pos="1498">
          <p15:clr>
            <a:srgbClr val="F26B43"/>
          </p15:clr>
        </p15:guide>
        <p15:guide id="12" pos="2308">
          <p15:clr>
            <a:srgbClr val="F26B43"/>
          </p15:clr>
        </p15:guide>
        <p15:guide id="13" pos="2898">
          <p15:clr>
            <a:srgbClr val="F26B43"/>
          </p15:clr>
        </p15:guide>
        <p15:guide id="14" pos="3124">
          <p15:clr>
            <a:srgbClr val="F26B43"/>
          </p15:clr>
        </p15:guide>
        <p15:guide id="15" pos="3714">
          <p15:clr>
            <a:srgbClr val="F26B43"/>
          </p15:clr>
        </p15:guide>
        <p15:guide id="16" pos="3941">
          <p15:clr>
            <a:srgbClr val="F26B43"/>
          </p15:clr>
        </p15:guide>
        <p15:guide id="17" pos="4529">
          <p15:clr>
            <a:srgbClr val="F26B43"/>
          </p15:clr>
        </p15:guide>
        <p15:guide id="18" pos="4758">
          <p15:clr>
            <a:srgbClr val="F26B43"/>
          </p15:clr>
        </p15:guide>
        <p15:guide id="19" pos="5331">
          <p15:clr>
            <a:srgbClr val="F26B43"/>
          </p15:clr>
        </p15:guide>
        <p15:guide id="20" pos="5590">
          <p15:clr>
            <a:srgbClr val="F26B43"/>
          </p15:clr>
        </p15:guide>
        <p15:guide id="21" pos="9655">
          <p15:clr>
            <a:srgbClr val="F26B43"/>
          </p15:clr>
        </p15:guide>
        <p15:guide id="22" pos="9425">
          <p15:clr>
            <a:srgbClr val="F26B43"/>
          </p15:clr>
        </p15:guide>
        <p15:guide id="23" pos="8835">
          <p15:clr>
            <a:srgbClr val="F26B43"/>
          </p15:clr>
        </p15:guide>
        <p15:guide id="24" pos="8606">
          <p15:clr>
            <a:srgbClr val="F26B43"/>
          </p15:clr>
        </p15:guide>
        <p15:guide id="25" pos="8023">
          <p15:clr>
            <a:srgbClr val="F26B43"/>
          </p15:clr>
        </p15:guide>
        <p15:guide id="26" pos="7797">
          <p15:clr>
            <a:srgbClr val="F26B43"/>
          </p15:clr>
        </p15:guide>
        <p15:guide id="27" pos="7207">
          <p15:clr>
            <a:srgbClr val="F26B43"/>
          </p15:clr>
        </p15:guide>
        <p15:guide id="28" pos="6980">
          <p15:clr>
            <a:srgbClr val="F26B43"/>
          </p15:clr>
        </p15:guide>
        <p15:guide id="29" pos="6389">
          <p15:clr>
            <a:srgbClr val="F26B43"/>
          </p15:clr>
        </p15:guide>
        <p15:guide id="30" pos="6163">
          <p15:clr>
            <a:srgbClr val="F26B43"/>
          </p15:clr>
        </p15:guide>
        <p15:guide id="32" orient="horz" pos="1077">
          <p15:clr>
            <a:srgbClr val="F26B43"/>
          </p15:clr>
        </p15:guide>
        <p15:guide id="34" orient="horz" pos="1448">
          <p15:clr>
            <a:srgbClr val="F26B43"/>
          </p15:clr>
        </p15:guide>
        <p15:guide id="35" orient="horz" pos="5861">
          <p15:clr>
            <a:srgbClr val="F26B43"/>
          </p15:clr>
        </p15:guide>
        <p15:guide id="36" pos="10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u.wikipedia.org/wiki/%D0%A5%D0%B5%D1%88-%D1%84%D1%83%D0%BD%D0%BA%D1%86%D0%B8%D1%8F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4%D1%83%D0%BD%D0%BA%D1%86%D0%B8%D1%8F_%D0%B2%D0%B5%D1%80%D0%BE%D1%8F%D1%82%D0%BD%D0%BE%D1%81%D1%82%D0%B8" TargetMode="External"/><Relationship Id="rId2" Type="http://schemas.openxmlformats.org/officeDocument/2006/relationships/hyperlink" Target="https://ru.wikipedia.org/wiki/%D0%A4%D1%83%D0%BD%D0%BA%D1%86%D0%B8%D1%8F_%D1%80%D0%B0%D1%81%D0%BF%D1%80%D0%B5%D0%B4%D0%B5%D0%BB%D0%B5%D0%BD%D0%B8%D1%8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www.machinelearning.ru/wiki/index.php?title=%D0%9C%D0%BE%D0%BC%D0%B5%D0%BD%D1%82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95C4A-9C9F-2ADB-722B-E040B0E46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Эксперименты в аналитике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DD8E47-AB94-DFFE-5584-D340B0026954}"/>
              </a:ext>
            </a:extLst>
          </p:cNvPr>
          <p:cNvSpPr txBox="1">
            <a:spLocks/>
          </p:cNvSpPr>
          <p:nvPr/>
        </p:nvSpPr>
        <p:spPr>
          <a:xfrm>
            <a:off x="2412000" y="6224400"/>
            <a:ext cx="12550188" cy="1379974"/>
          </a:xfrm>
          <a:prstGeom prst="rect">
            <a:avLst/>
          </a:prstGeom>
        </p:spPr>
        <p:txBody>
          <a:bodyPr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Кирилл Кочнев</a:t>
            </a:r>
          </a:p>
        </p:txBody>
      </p:sp>
    </p:spTree>
    <p:extLst>
      <p:ext uri="{BB962C8B-B14F-4D97-AF65-F5344CB8AC3E}">
        <p14:creationId xmlns:p14="http://schemas.microsoft.com/office/powerpoint/2010/main" val="2328632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0" y="3097033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Зачем нужны эксперименты</a:t>
            </a:r>
            <a:endParaRPr lang="ru-RU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cs typeface="Arial"/>
              </a:rPr>
              <a:t>Классические А/В-тесты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Ошибки первого/второго рода</a:t>
            </a:r>
            <a:r>
              <a:rPr lang="en-US" sz="3200" dirty="0">
                <a:solidFill>
                  <a:schemeClr val="bg1"/>
                </a:solidFill>
              </a:rPr>
              <a:t>, c</a:t>
            </a:r>
            <a:r>
              <a:rPr lang="ru-RU" sz="3200" dirty="0">
                <a:solidFill>
                  <a:schemeClr val="bg1"/>
                </a:solidFill>
              </a:rPr>
              <a:t>тат-значимость и </a:t>
            </a:r>
            <a:r>
              <a:rPr lang="en-US" sz="3200" dirty="0">
                <a:solidFill>
                  <a:schemeClr val="bg1"/>
                </a:solidFill>
              </a:rPr>
              <a:t>p-value</a:t>
            </a: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Статистические критерии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Мощность тестов</a:t>
            </a: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Множественная проверка гипотез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87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95" dirty="0">
                <a:cs typeface="Arial"/>
              </a:rPr>
              <a:t>Эксперименты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11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EA345C-1785-943B-D02D-DC0F3A569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924" y="2040916"/>
            <a:ext cx="7197609" cy="4406379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07DBDCC0-4429-5986-DA56-01A3AA57F7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79500" y="2040916"/>
            <a:ext cx="7336080" cy="6189663"/>
          </a:xfrm>
        </p:spPr>
        <p:txBody>
          <a:bodyPr/>
          <a:lstStyle/>
          <a:p>
            <a:r>
              <a:rPr lang="ru-RU" dirty="0"/>
              <a:t>На клиентскую метрику влияет большое кол-во параметров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Внутренние (все клиенты разные)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Внешние (один и тот же клиент в разные периоды имеет разные значения метрик)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Т.е. метрика – это случайная величина.</a:t>
            </a:r>
          </a:p>
        </p:txBody>
      </p:sp>
    </p:spTree>
    <p:extLst>
      <p:ext uri="{BB962C8B-B14F-4D97-AF65-F5344CB8AC3E}">
        <p14:creationId xmlns:p14="http://schemas.microsoft.com/office/powerpoint/2010/main" val="169702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95" dirty="0" err="1">
                <a:cs typeface="Arial"/>
              </a:rPr>
              <a:t>Влияение</a:t>
            </a:r>
            <a:r>
              <a:rPr lang="ru-RU" sz="4195" dirty="0">
                <a:cs typeface="Arial"/>
              </a:rPr>
              <a:t> внутренних параметров на метрику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7DBDCC0-4429-5986-DA56-01A3AA57F7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79499" y="2040916"/>
            <a:ext cx="15176500" cy="6189663"/>
          </a:xfrm>
        </p:spPr>
        <p:txBody>
          <a:bodyPr/>
          <a:lstStyle/>
          <a:p>
            <a:r>
              <a:rPr lang="ru-RU" dirty="0"/>
              <a:t>Предположим, мы хотим оценить влияние фичи </a:t>
            </a:r>
            <a:r>
              <a:rPr lang="en-US" dirty="0"/>
              <a:t>(</a:t>
            </a:r>
            <a:r>
              <a:rPr lang="ru-RU" dirty="0"/>
              <a:t>пусть это будет премиум-доступ для соискателей</a:t>
            </a:r>
            <a:r>
              <a:rPr lang="en-US" dirty="0"/>
              <a:t>)</a:t>
            </a:r>
            <a:r>
              <a:rPr lang="ru-RU" dirty="0"/>
              <a:t> на метрику (доход).</a:t>
            </a:r>
          </a:p>
          <a:p>
            <a:endParaRPr lang="ru-RU" dirty="0"/>
          </a:p>
          <a:p>
            <a:r>
              <a:rPr lang="ru-RU" dirty="0"/>
              <a:t>Мы можем сравнить группы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Клиенты без премиум-доступа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Клиенты с премиум-доступом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b="1" dirty="0"/>
              <a:t>Но так делать нельзя! </a:t>
            </a:r>
            <a:r>
              <a:rPr lang="ru-RU" dirty="0"/>
              <a:t>Клиенты с премиум-доступом скорее всего более лояльные/платежеспособные.</a:t>
            </a:r>
          </a:p>
          <a:p>
            <a:r>
              <a:rPr lang="ru-RU" dirty="0"/>
              <a:t>Проблему курицы и яйца – они более лояльные потому что воспользовались фичей или воспользовались фичей потому что более лояльны.</a:t>
            </a:r>
          </a:p>
        </p:txBody>
      </p:sp>
    </p:spTree>
    <p:extLst>
      <p:ext uri="{BB962C8B-B14F-4D97-AF65-F5344CB8AC3E}">
        <p14:creationId xmlns:p14="http://schemas.microsoft.com/office/powerpoint/2010/main" val="300159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95" dirty="0" err="1">
                <a:cs typeface="Arial" panose="020B0604020202020204"/>
              </a:rPr>
              <a:t>Causal</a:t>
            </a:r>
            <a:r>
              <a:rPr lang="ru-RU" sz="4195" dirty="0">
                <a:cs typeface="Arial" panose="020B0604020202020204"/>
              </a:rPr>
              <a:t> </a:t>
            </a:r>
            <a:r>
              <a:rPr lang="ru-RU" sz="4195" dirty="0" err="1">
                <a:cs typeface="Arial" panose="020B0604020202020204"/>
              </a:rPr>
              <a:t>Inference</a:t>
            </a:r>
            <a:endParaRPr lang="ru-RU" sz="4195" dirty="0">
              <a:cs typeface="Arial" panose="020B0604020202020204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205001" y="1780169"/>
            <a:ext cx="7612086" cy="6189600"/>
          </a:xfrm>
        </p:spPr>
        <p:txBody>
          <a:bodyPr/>
          <a:lstStyle/>
          <a:p>
            <a:r>
              <a:rPr lang="ru-RU" b="1" dirty="0">
                <a:ea typeface="+mn-lt"/>
                <a:cs typeface="+mn-lt"/>
              </a:rPr>
              <a:t>Наивный анализ ошибочен из-за так называемых </a:t>
            </a:r>
            <a:r>
              <a:rPr lang="ru-RU" b="1" dirty="0" err="1">
                <a:ea typeface="+mn-lt"/>
                <a:cs typeface="+mn-lt"/>
              </a:rPr>
              <a:t>конфаундеров</a:t>
            </a:r>
            <a:r>
              <a:rPr lang="ru-RU" b="1" dirty="0">
                <a:ea typeface="+mn-lt"/>
                <a:cs typeface="+mn-lt"/>
              </a:rPr>
              <a:t>. </a:t>
            </a:r>
            <a:endParaRPr lang="ru-RU" dirty="0"/>
          </a:p>
          <a:p>
            <a:r>
              <a:rPr lang="ru-RU" dirty="0">
                <a:ea typeface="+mn-lt"/>
                <a:cs typeface="+mn-lt"/>
              </a:rPr>
              <a:t>Однако их влияние нивелируется в экспериментах и </a:t>
            </a:r>
            <a:r>
              <a:rPr lang="ru-RU" dirty="0" err="1">
                <a:ea typeface="+mn-lt"/>
                <a:cs typeface="+mn-lt"/>
              </a:rPr>
              <a:t>causal</a:t>
            </a:r>
            <a:r>
              <a:rPr lang="ru-RU" dirty="0">
                <a:ea typeface="+mn-lt"/>
                <a:cs typeface="+mn-lt"/>
              </a:rPr>
              <a:t>-моделях.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13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B989DBB-0841-4272-BF18-3FE2F110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888" y="2506116"/>
            <a:ext cx="6738948" cy="2369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001A66-B3A0-41D4-8373-D519E9573876}"/>
              </a:ext>
            </a:extLst>
          </p:cNvPr>
          <p:cNvSpPr txBox="1"/>
          <p:nvPr/>
        </p:nvSpPr>
        <p:spPr>
          <a:xfrm>
            <a:off x="11222641" y="1780131"/>
            <a:ext cx="4512628" cy="8353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53575" rIns="0" bIns="15357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413" dirty="0"/>
              <a:t>Парадокс Симпсона</a:t>
            </a:r>
            <a:endParaRPr lang="ru-RU" sz="3640" dirty="0"/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426AEB52-B627-4529-B60F-B4CAF738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646" y="3934462"/>
            <a:ext cx="7352707" cy="51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4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95" dirty="0">
                <a:cs typeface="Arial"/>
              </a:rPr>
              <a:t>Эксперименты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205001" y="1780169"/>
            <a:ext cx="14391508" cy="1682771"/>
          </a:xfrm>
        </p:spPr>
        <p:txBody>
          <a:bodyPr/>
          <a:lstStyle/>
          <a:p>
            <a:r>
              <a:rPr lang="ru-RU" sz="2346" dirty="0">
                <a:ea typeface="+mn-lt"/>
                <a:cs typeface="+mn-lt"/>
              </a:rPr>
              <a:t>В экспериментах влияние </a:t>
            </a:r>
            <a:r>
              <a:rPr lang="ru-RU" sz="2346" dirty="0" err="1">
                <a:ea typeface="+mn-lt"/>
                <a:cs typeface="+mn-lt"/>
              </a:rPr>
              <a:t>конфаундеров</a:t>
            </a:r>
            <a:r>
              <a:rPr lang="ru-RU" sz="2346" dirty="0">
                <a:ea typeface="+mn-lt"/>
                <a:cs typeface="+mn-lt"/>
              </a:rPr>
              <a:t> нивелируется т.н.</a:t>
            </a:r>
            <a:r>
              <a:rPr lang="en-US" sz="2346" dirty="0">
                <a:ea typeface="+mn-lt"/>
                <a:cs typeface="+mn-lt"/>
              </a:rPr>
              <a:t> do-</a:t>
            </a:r>
            <a:r>
              <a:rPr lang="ru-RU" sz="2346" dirty="0">
                <a:ea typeface="+mn-lt"/>
                <a:cs typeface="+mn-lt"/>
              </a:rPr>
              <a:t>оператор</a:t>
            </a:r>
            <a:r>
              <a:rPr lang="en-US" sz="2346" dirty="0">
                <a:ea typeface="+mn-lt"/>
                <a:cs typeface="+mn-lt"/>
              </a:rPr>
              <a:t>,</a:t>
            </a:r>
            <a:r>
              <a:rPr lang="ru-RU" sz="2346" dirty="0">
                <a:ea typeface="+mn-lt"/>
                <a:cs typeface="+mn-lt"/>
              </a:rPr>
              <a:t> например для определенной группы с помощью рандомизации.</a:t>
            </a:r>
            <a:endParaRPr lang="ru-RU" sz="2346" dirty="0">
              <a:cs typeface="Arial"/>
            </a:endParaRPr>
          </a:p>
          <a:p>
            <a:endParaRPr lang="ru-RU" sz="2346" dirty="0">
              <a:ea typeface="+mn-lt"/>
              <a:cs typeface="+mn-lt"/>
            </a:endParaRPr>
          </a:p>
          <a:p>
            <a:endParaRPr lang="ru-RU" sz="2346" dirty="0">
              <a:ea typeface="+mn-lt"/>
              <a:cs typeface="+mn-lt"/>
            </a:endParaRPr>
          </a:p>
          <a:p>
            <a:endParaRPr lang="ru-RU" sz="2346" dirty="0">
              <a:cs typeface="Arial" panose="020B0604020202020204"/>
            </a:endParaRPr>
          </a:p>
          <a:p>
            <a:endParaRPr lang="ru-RU" sz="2346" dirty="0">
              <a:cs typeface="Arial" panose="020B0604020202020204"/>
            </a:endParaRPr>
          </a:p>
          <a:p>
            <a:endParaRPr lang="ru-RU" sz="2346" dirty="0">
              <a:cs typeface="Arial" panose="020B060402020202020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14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5C4BBA76-E3E6-4ACA-BC51-3ACA0C411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728" y="3323463"/>
            <a:ext cx="9024481" cy="383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1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Что обычно тестируют через А/В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79E9096-C692-4F4B-B59E-FDE8A3321B84}"/>
              </a:ext>
            </a:extLst>
          </p:cNvPr>
          <p:cNvSpPr txBox="1">
            <a:spLocks/>
          </p:cNvSpPr>
          <p:nvPr/>
        </p:nvSpPr>
        <p:spPr>
          <a:xfrm>
            <a:off x="11952031" y="1711569"/>
            <a:ext cx="4305557" cy="682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dirty="0"/>
              <a:t> </a:t>
            </a:r>
            <a:r>
              <a:rPr lang="ru-RU" sz="2300" dirty="0"/>
              <a:t>Новые запускаемые фичи</a:t>
            </a:r>
            <a:endParaRPr lang="en-US" sz="2300" dirty="0"/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dirty="0"/>
              <a:t> </a:t>
            </a:r>
            <a:r>
              <a:rPr lang="ru-RU" sz="2300" dirty="0"/>
              <a:t>Акции, маркетинговые кампании</a:t>
            </a:r>
            <a:endParaRPr lang="en-US" sz="2300" dirty="0">
              <a:cs typeface="Arial"/>
            </a:endParaRPr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dirty="0">
                <a:cs typeface="Arial"/>
              </a:rPr>
              <a:t> </a:t>
            </a:r>
            <a:r>
              <a:rPr lang="ru-RU" sz="2300" dirty="0">
                <a:cs typeface="Arial"/>
              </a:rPr>
              <a:t>Коммуникации</a:t>
            </a:r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2300" dirty="0">
                <a:cs typeface="Arial"/>
              </a:rPr>
              <a:t> Контент</a:t>
            </a:r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2300" dirty="0">
                <a:cs typeface="Arial"/>
              </a:rPr>
              <a:t> Бэк-</a:t>
            </a:r>
            <a:r>
              <a:rPr lang="ru-RU" sz="2300" dirty="0" err="1">
                <a:cs typeface="Arial"/>
              </a:rPr>
              <a:t>енд</a:t>
            </a:r>
            <a:r>
              <a:rPr lang="ru-RU" sz="2300" dirty="0">
                <a:cs typeface="Arial"/>
              </a:rPr>
              <a:t> и инфраструктуру</a:t>
            </a:r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dirty="0">
                <a:cs typeface="Arial"/>
              </a:rPr>
              <a:t> ML-</a:t>
            </a:r>
            <a:r>
              <a:rPr lang="ru-RU" sz="2300" dirty="0">
                <a:cs typeface="Arial"/>
              </a:rPr>
              <a:t>модели</a:t>
            </a:r>
            <a:endParaRPr lang="en-US" sz="2300" dirty="0">
              <a:cs typeface="Arial"/>
            </a:endParaRPr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 dirty="0">
                <a:cs typeface="Arial"/>
              </a:rPr>
              <a:t> </a:t>
            </a:r>
            <a:r>
              <a:rPr lang="ru-RU" sz="2300" dirty="0">
                <a:cs typeface="Arial"/>
              </a:rPr>
              <a:t>Двусторонние маркетплейсы</a:t>
            </a:r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ru-RU" sz="2300" dirty="0">
              <a:cs typeface="Arial"/>
            </a:endParaRPr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300" dirty="0">
              <a:cs typeface="Arial"/>
            </a:endParaRPr>
          </a:p>
          <a:p>
            <a:pPr marL="0" lvl="2" indent="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3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DE1FF8-241B-EEDD-E0C8-DE06E9E18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94" y="2281900"/>
            <a:ext cx="9891180" cy="455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95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95" dirty="0">
                <a:cs typeface="Arial"/>
              </a:rPr>
              <a:t>Классический А/В-тест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16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7DBDCC0-4429-5986-DA56-01A3AA57F7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79499" y="2040916"/>
            <a:ext cx="7776633" cy="6189663"/>
          </a:xfrm>
        </p:spPr>
        <p:txBody>
          <a:bodyPr/>
          <a:lstStyle/>
          <a:p>
            <a:r>
              <a:rPr lang="ru-RU" dirty="0"/>
              <a:t>Чтобы изолировать влияние фичи, важно соблюдать условие:</a:t>
            </a:r>
          </a:p>
          <a:p>
            <a:r>
              <a:rPr lang="ru-RU" i="1" dirty="0"/>
              <a:t>Не должно быть фактора, по которому принимается решение в какую группу отнести клиента.</a:t>
            </a:r>
          </a:p>
          <a:p>
            <a:endParaRPr lang="ru-RU" i="1" dirty="0"/>
          </a:p>
          <a:p>
            <a:r>
              <a:rPr lang="ru-RU" dirty="0"/>
              <a:t>Если нет параметра, по которому разделяем на группы, то как разделить?? </a:t>
            </a:r>
            <a:r>
              <a:rPr lang="ru-RU" b="1" dirty="0" err="1"/>
              <a:t>Рандомом</a:t>
            </a:r>
            <a:r>
              <a:rPr lang="ru-RU" dirty="0"/>
              <a:t>!</a:t>
            </a:r>
          </a:p>
          <a:p>
            <a:r>
              <a:rPr lang="ru-RU" i="1" dirty="0"/>
              <a:t>Это означает, что доля каждого сегмента примерно одинакова в разных группах. При больших выборках будет выполняться условие, что для каждого клиента из одной группы есть примерно такой же в другое группе.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6E31DF-206E-A9B3-5C62-0D0AE03F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044" y="2040916"/>
            <a:ext cx="7196088" cy="38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60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А/В-теста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17</a:t>
            </a:fld>
            <a:endParaRPr lang="ru-RU"/>
          </a:p>
        </p:txBody>
      </p:sp>
      <p:graphicFrame>
        <p:nvGraphicFramePr>
          <p:cNvPr id="5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078838"/>
              </p:ext>
            </p:extLst>
          </p:nvPr>
        </p:nvGraphicFramePr>
        <p:xfrm>
          <a:off x="1079498" y="3771985"/>
          <a:ext cx="12125057" cy="421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5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2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Параметр</a:t>
                      </a:r>
                      <a:endParaRPr lang="ru-RU" sz="1800" baseline="0" dirty="0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dirty="0" err="1"/>
                        <a:t>Пример</a:t>
                      </a:r>
                      <a:endParaRPr lang="en-US" sz="1800" dirty="0"/>
                    </a:p>
                  </a:txBody>
                  <a:tcPr marL="216000"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/>
                        <a:t>Как выбрать</a:t>
                      </a:r>
                      <a:endParaRPr lang="en-US" sz="1800" dirty="0"/>
                    </a:p>
                  </a:txBody>
                  <a:tcPr marL="216000" marR="144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Сущность тестирования</a:t>
                      </a:r>
                      <a:endParaRPr lang="ru-RU" sz="1800" baseline="0" dirty="0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Клиент, девайс, регион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Сущность, которая принимает решение и на которую идет воздействие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/>
                        <a:t>Тип рандомизации</a:t>
                      </a:r>
                      <a:endParaRPr lang="ru-RU" dirty="0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SRS,</a:t>
                      </a:r>
                      <a:r>
                        <a:rPr lang="ru-RU" sz="1800" dirty="0"/>
                        <a:t> стратификация, парный тест</a:t>
                      </a:r>
                      <a:endParaRPr lang="en-US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Зависит от гипотезы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37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/>
                        <a:t>Метрики для принятия решения</a:t>
                      </a:r>
                      <a:endParaRPr lang="ru-RU" dirty="0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Средний чек, кол-во сессий, </a:t>
                      </a:r>
                      <a:r>
                        <a:rPr lang="ru-RU" sz="1800" dirty="0" err="1"/>
                        <a:t>возвращаемость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Зависит от гипотезы + учет иерархии метрик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800" dirty="0"/>
                        <a:t>Длительность теста</a:t>
                      </a:r>
                      <a:endParaRPr lang="en-US" sz="1800" dirty="0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5 дней, месяц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 Обсудим ниже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800" dirty="0"/>
                        <a:t>Кол-во </a:t>
                      </a:r>
                      <a:r>
                        <a:rPr lang="ru-RU" sz="1800" dirty="0" err="1"/>
                        <a:t>таргетных</a:t>
                      </a:r>
                      <a:r>
                        <a:rPr lang="ru-RU" sz="1800" dirty="0"/>
                        <a:t> групп</a:t>
                      </a:r>
                      <a:endParaRPr lang="en-US" sz="1800" dirty="0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A/B, A/B/C, …</a:t>
                      </a: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От выбранной длительности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Доля </a:t>
                      </a:r>
                      <a:r>
                        <a:rPr lang="ru-RU" sz="1800" dirty="0" err="1"/>
                        <a:t>таргетной</a:t>
                      </a:r>
                      <a:r>
                        <a:rPr lang="ru-RU" sz="1800" dirty="0"/>
                        <a:t> группы (т.н. </a:t>
                      </a:r>
                      <a:r>
                        <a:rPr lang="en-US" sz="1800" dirty="0"/>
                        <a:t>Sample Ratio</a:t>
                      </a:r>
                      <a:r>
                        <a:rPr lang="ru-RU" sz="1800" dirty="0"/>
                        <a:t>)</a:t>
                      </a:r>
                      <a:endParaRPr lang="en-US" sz="1800" dirty="0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50/50, 10/90, 60/20/20</a:t>
                      </a:r>
                      <a:endParaRPr lang="en-US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800" dirty="0"/>
                        <a:t> Обсудим ниже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Объект 7">
            <a:extLst>
              <a:ext uri="{FF2B5EF4-FFF2-40B4-BE49-F238E27FC236}">
                <a16:creationId xmlns:a16="http://schemas.microsoft.com/office/drawing/2014/main" id="{9CB8A733-3BA0-F787-A08D-66FAC1566297}"/>
              </a:ext>
            </a:extLst>
          </p:cNvPr>
          <p:cNvSpPr txBox="1">
            <a:spLocks/>
          </p:cNvSpPr>
          <p:nvPr/>
        </p:nvSpPr>
        <p:spPr>
          <a:xfrm>
            <a:off x="1079499" y="2040916"/>
            <a:ext cx="14511795" cy="6189663"/>
          </a:xfrm>
          <a:prstGeom prst="rect">
            <a:avLst/>
          </a:prstGeom>
        </p:spPr>
        <p:txBody>
          <a:bodyPr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Прежде чем запустить А/В-тест, нужно сделать его дизайн.</a:t>
            </a:r>
          </a:p>
          <a:p>
            <a:r>
              <a:rPr lang="ru-RU" dirty="0"/>
              <a:t>Под дизайном имеют ввиду выбор параметров. Список основных ниже в таблице. </a:t>
            </a:r>
          </a:p>
        </p:txBody>
      </p:sp>
    </p:spTree>
    <p:extLst>
      <p:ext uri="{BB962C8B-B14F-4D97-AF65-F5344CB8AC3E}">
        <p14:creationId xmlns:p14="http://schemas.microsoft.com/office/powerpoint/2010/main" val="1655838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Хэш-функция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8D0830EC-2BD2-38DD-CF07-EA866F7719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7" y="1781174"/>
            <a:ext cx="15316119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Итак, нам нужно реализовать рандом. Но в компьютерах нет случайных чисел, есть только </a:t>
            </a:r>
            <a:r>
              <a:rPr lang="ru-RU" b="1" dirty="0">
                <a:cs typeface="Arial"/>
              </a:rPr>
              <a:t>псевдо-случайные! </a:t>
            </a:r>
            <a:r>
              <a:rPr lang="ru-RU" dirty="0">
                <a:cs typeface="Arial"/>
              </a:rPr>
              <a:t>Например - остаток от деления</a:t>
            </a:r>
            <a:r>
              <a:rPr lang="en-US" dirty="0">
                <a:cs typeface="Arial"/>
              </a:rPr>
              <a:t> id</a:t>
            </a:r>
            <a:r>
              <a:rPr lang="ru-RU" dirty="0">
                <a:cs typeface="Arial"/>
              </a:rPr>
              <a:t> клиента на что-либо.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Но лучше использовать хэш-функцию. Это такая функция, которая принимает на вход строку любой длины (например, </a:t>
            </a:r>
            <a:r>
              <a:rPr lang="ru-RU" dirty="0" err="1">
                <a:cs typeface="Arial"/>
              </a:rPr>
              <a:t>id</a:t>
            </a:r>
            <a:r>
              <a:rPr lang="ru-RU" dirty="0">
                <a:cs typeface="Arial"/>
              </a:rPr>
              <a:t> клиента),  и возвращает строку фиксированной длины (например 32 бита). Криптографические хэш-функции возвращают результат, который похож на рандом в нужном нам смысле.</a:t>
            </a: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2CB2A23-CB27-27D9-D6A1-7C422AF6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69" y="5199240"/>
            <a:ext cx="13426514" cy="29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7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Хэш-функция для А/В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8D0830EC-2BD2-38DD-CF07-EA866F7719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1580133"/>
            <a:ext cx="15204415" cy="3739806"/>
          </a:xfrm>
        </p:spPr>
        <p:txBody>
          <a:bodyPr/>
          <a:lstStyle/>
          <a:p>
            <a:r>
              <a:rPr lang="ru-RU" dirty="0">
                <a:cs typeface="Arial"/>
              </a:rPr>
              <a:t>Хэш-функция содержит фиксированное число значений, и более того их можно сократить (например, брать остаток от деления на 100). В таком случае, криптостойкий хэш будет иметь одинаковую вероятность для любого </a:t>
            </a:r>
            <a:r>
              <a:rPr lang="en-US" dirty="0">
                <a:cs typeface="Arial"/>
              </a:rPr>
              <a:t>id </a:t>
            </a:r>
            <a:r>
              <a:rPr lang="ru-RU" dirty="0">
                <a:cs typeface="Arial"/>
              </a:rPr>
              <a:t>попасть в каждое из значений, т.е. равномерное распределение. Это и есть нужный нам рандом!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В А/В используют разные виды функций (обсудим это ниже), например</a:t>
            </a:r>
            <a:r>
              <a:rPr lang="en-US" dirty="0">
                <a:cs typeface="Arial"/>
              </a:rPr>
              <a:t> MD5</a:t>
            </a:r>
            <a:r>
              <a:rPr lang="ru-RU" dirty="0">
                <a:cs typeface="Arial"/>
              </a:rPr>
              <a:t> и</a:t>
            </a:r>
            <a:r>
              <a:rPr lang="en-US" dirty="0">
                <a:cs typeface="Arial"/>
              </a:rPr>
              <a:t> murmur3.</a:t>
            </a:r>
            <a:endParaRPr lang="ru-RU" dirty="0">
              <a:cs typeface="Arial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9ACF7D6-CF2E-D028-D01F-43A929469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23" y="4549299"/>
            <a:ext cx="11956863" cy="40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0" y="2136139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/>
              <a:t>Зачем нужны эксперименты</a:t>
            </a:r>
            <a:endParaRPr lang="ru-RU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Классические А/В-тесты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Ошибки первого/второго рода</a:t>
            </a:r>
            <a:r>
              <a:rPr lang="en-US" sz="3200" dirty="0">
                <a:solidFill>
                  <a:schemeClr val="bg1"/>
                </a:solidFill>
              </a:rPr>
              <a:t>, c</a:t>
            </a:r>
            <a:r>
              <a:rPr lang="ru-RU" sz="3200" dirty="0">
                <a:solidFill>
                  <a:schemeClr val="bg1"/>
                </a:solidFill>
              </a:rPr>
              <a:t>тат-значимость и </a:t>
            </a:r>
            <a:r>
              <a:rPr lang="en-US" sz="3200" dirty="0">
                <a:solidFill>
                  <a:schemeClr val="bg1"/>
                </a:solidFill>
              </a:rPr>
              <a:t>p-value</a:t>
            </a: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Статистические критерии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Мощность тестов</a:t>
            </a: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Множественная проверка гипотез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7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Хэш-функция для А/В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8D0830EC-2BD2-38DD-CF07-EA866F7719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1580133"/>
            <a:ext cx="15204415" cy="3739806"/>
          </a:xfrm>
        </p:spPr>
        <p:txBody>
          <a:bodyPr/>
          <a:lstStyle/>
          <a:p>
            <a:r>
              <a:rPr lang="ru-RU" dirty="0">
                <a:cs typeface="Arial"/>
              </a:rPr>
              <a:t>Хэш-функция в нашей платформе </a:t>
            </a:r>
            <a:r>
              <a:rPr lang="en-US" dirty="0" err="1">
                <a:cs typeface="Arial"/>
              </a:rPr>
              <a:t>abt</a:t>
            </a:r>
            <a:r>
              <a:rPr lang="en-US" dirty="0">
                <a:cs typeface="Arial"/>
              </a:rPr>
              <a:t>:</a:t>
            </a:r>
            <a:endParaRPr lang="ru-RU" dirty="0"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778343-DA15-3C3C-F112-E03FA251E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68" y="2669500"/>
            <a:ext cx="7772400" cy="36545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33226B-45E7-28E8-1A16-73333746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635" y="2168746"/>
            <a:ext cx="3716700" cy="63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9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95" dirty="0">
                <a:cs typeface="Arial"/>
              </a:rPr>
              <a:t>Принцип </a:t>
            </a:r>
            <a:r>
              <a:rPr lang="en-US" sz="4195" dirty="0">
                <a:cs typeface="Arial"/>
              </a:rPr>
              <a:t>SUTVA</a:t>
            </a:r>
            <a:endParaRPr lang="ru-RU" sz="4195" dirty="0">
              <a:cs typeface="Arial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21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7DBDCC0-4429-5986-DA56-01A3AA57F7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7" y="1781174"/>
            <a:ext cx="7587457" cy="7189789"/>
          </a:xfrm>
        </p:spPr>
        <p:txBody>
          <a:bodyPr/>
          <a:lstStyle/>
          <a:p>
            <a:r>
              <a:rPr lang="ru-RU" dirty="0"/>
              <a:t>Чтобы правильно измерить эффект от изменения, в А/В-тесты должен выполняться принцип </a:t>
            </a:r>
            <a:r>
              <a:rPr lang="en-US" dirty="0"/>
              <a:t>SUTVA – </a:t>
            </a:r>
            <a:r>
              <a:rPr lang="en-US" b="1" dirty="0"/>
              <a:t>Stable Unit Treatment Value Assumption</a:t>
            </a:r>
            <a:r>
              <a:rPr lang="en-US" dirty="0"/>
              <a:t>.</a:t>
            </a:r>
          </a:p>
          <a:p>
            <a:r>
              <a:rPr lang="ru-RU" dirty="0"/>
              <a:t>Он говорит о следующем: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Назначение группы клиенту не должно зависеть от групп других клиентов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Метрика клиента, по которой принимается решение, не зависит от группы других клиентов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Используется только один вид изменения для разных групп пользователей</a:t>
            </a:r>
          </a:p>
          <a:p>
            <a:endParaRPr lang="ru-RU" dirty="0"/>
          </a:p>
          <a:p>
            <a:r>
              <a:rPr lang="ru-RU" dirty="0"/>
              <a:t>Из этого можно сделать следующий важный вывод:</a:t>
            </a:r>
          </a:p>
          <a:p>
            <a:r>
              <a:rPr lang="ru-RU" dirty="0"/>
              <a:t>В правильном А/В-тесте метрики контрольной группы должны быть такими же, какими они были бы и без теста.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AE78CD-D0E5-DBD1-23FD-209AF940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097" y="1692965"/>
            <a:ext cx="7255970" cy="41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28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А/А-тесты и пред-экспериментальный период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79E9096-C692-4F4B-B59E-FDE8A3321B84}"/>
              </a:ext>
            </a:extLst>
          </p:cNvPr>
          <p:cNvSpPr txBox="1">
            <a:spLocks/>
          </p:cNvSpPr>
          <p:nvPr/>
        </p:nvSpPr>
        <p:spPr>
          <a:xfrm>
            <a:off x="10556336" y="1215079"/>
            <a:ext cx="4305557" cy="682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400" dirty="0"/>
              <a:t>  </a:t>
            </a:r>
            <a:r>
              <a:rPr lang="ru-RU" sz="2400" dirty="0"/>
              <a:t>А/А-тест – когда обе группы видят одно и то же, а значит не должны иметь значимых различий</a:t>
            </a:r>
            <a:endParaRPr lang="en-US" sz="2400" dirty="0"/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400" dirty="0"/>
              <a:t>  </a:t>
            </a:r>
            <a:r>
              <a:rPr lang="ru-RU" sz="2400" dirty="0"/>
              <a:t>На </a:t>
            </a:r>
            <a:r>
              <a:rPr lang="ru-RU" sz="2400" dirty="0" err="1"/>
              <a:t>предэкспериментальном</a:t>
            </a:r>
            <a:r>
              <a:rPr lang="ru-RU" sz="2400" dirty="0"/>
              <a:t> периоде имеем А/А</a:t>
            </a:r>
            <a:endParaRPr lang="en-US" sz="2400" dirty="0">
              <a:cs typeface="Arial"/>
            </a:endParaRPr>
          </a:p>
          <a:p>
            <a:pPr marL="0" lvl="2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400" dirty="0">
                <a:cs typeface="Arial"/>
              </a:rPr>
              <a:t>  </a:t>
            </a:r>
            <a:r>
              <a:rPr lang="ru-RU" sz="2400" dirty="0">
                <a:cs typeface="Arial"/>
              </a:rPr>
              <a:t>Если группы расходятся на пред-эксперименте, то тест </a:t>
            </a:r>
            <a:r>
              <a:rPr lang="ru-RU" sz="2400" dirty="0" err="1">
                <a:cs typeface="Arial"/>
              </a:rPr>
              <a:t>невалиден</a:t>
            </a:r>
            <a:endParaRPr lang="en-US" sz="2400" dirty="0">
              <a:cs typeface="Arial"/>
            </a:endParaRPr>
          </a:p>
          <a:p>
            <a:pPr marL="0" lvl="2" indent="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1D086E-BC68-9B08-DD44-A98C6241A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88" y="1953282"/>
            <a:ext cx="7772400" cy="58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82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310458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43456" y="4112044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Зачем нужны эксперименты</a:t>
            </a:r>
            <a:endParaRPr lang="ru-RU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</a:rPr>
              <a:t>Классические А/В-тесты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/>
              <a:t>Ошибки первого/второго рода</a:t>
            </a:r>
            <a:r>
              <a:rPr lang="en-US" sz="3200" dirty="0"/>
              <a:t>, c</a:t>
            </a:r>
            <a:r>
              <a:rPr lang="ru-RU" sz="3200" dirty="0"/>
              <a:t>тат-значимость и </a:t>
            </a:r>
            <a:r>
              <a:rPr lang="en-US" sz="3200" dirty="0"/>
              <a:t>p-value</a:t>
            </a:r>
            <a:endParaRPr lang="ru-RU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Статистические критерии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Мощность тестов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Множественная проверка гипотез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02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Значимость изменений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327C6E-C0C3-67DB-5589-6BA46E8500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6" y="2298700"/>
            <a:ext cx="15672581" cy="6189663"/>
          </a:xfrm>
        </p:spPr>
        <p:txBody>
          <a:bodyPr/>
          <a:lstStyle/>
          <a:p>
            <a:r>
              <a:rPr lang="ru-RU" dirty="0"/>
              <a:t>Предположим, что мы провели А/В-тест, измеряя выручку в каждой из групп, и получили результаты: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КГ имеет </a:t>
            </a:r>
            <a:r>
              <a:rPr lang="en-US" dirty="0"/>
              <a:t>ARPU</a:t>
            </a:r>
            <a:r>
              <a:rPr lang="ru-RU" dirty="0"/>
              <a:t> 100 рублей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ТГ имеет </a:t>
            </a:r>
            <a:r>
              <a:rPr lang="en-US" dirty="0"/>
              <a:t>ARPU 101 </a:t>
            </a:r>
            <a:r>
              <a:rPr lang="ru-RU" dirty="0"/>
              <a:t>рубль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Точно ли фича изменение положительно и мы стали зарабатывать больше?</a:t>
            </a:r>
          </a:p>
          <a:p>
            <a:r>
              <a:rPr lang="ru-RU" b="1" dirty="0"/>
              <a:t>А если бы изменение было не в 1 рубль, а в 100?</a:t>
            </a:r>
          </a:p>
          <a:p>
            <a:r>
              <a:rPr lang="ru-RU" b="1" dirty="0"/>
              <a:t>А если наоборот 1 копейка?</a:t>
            </a:r>
          </a:p>
        </p:txBody>
      </p:sp>
    </p:spTree>
    <p:extLst>
      <p:ext uri="{BB962C8B-B14F-4D97-AF65-F5344CB8AC3E}">
        <p14:creationId xmlns:p14="http://schemas.microsoft.com/office/powerpoint/2010/main" val="175488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Вариативность пользователей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327C6E-C0C3-67DB-5589-6BA46E8500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0987" cy="6189663"/>
          </a:xfrm>
        </p:spPr>
        <p:txBody>
          <a:bodyPr/>
          <a:lstStyle/>
          <a:p>
            <a:r>
              <a:rPr lang="ru-RU" dirty="0"/>
              <a:t>Допустим, у нас есть 2 вида пользователей – обычные и премиум, причем у премиум метрики заметно выше.</a:t>
            </a:r>
          </a:p>
          <a:p>
            <a:r>
              <a:rPr lang="ru-RU" dirty="0"/>
              <a:t>Рандомизация означает что в КГ / ТГ может оказаться любая комбинация пользователей.</a:t>
            </a:r>
          </a:p>
          <a:p>
            <a:endParaRPr lang="ru-RU" dirty="0"/>
          </a:p>
          <a:p>
            <a:r>
              <a:rPr lang="ru-RU" dirty="0"/>
              <a:t>Например, если у нас 4 клиента, то из 6 вариантов разбиений в 2х окажется что все премиум пользователи в одной из групп, а обычные пользователи в другой.</a:t>
            </a:r>
          </a:p>
          <a:p>
            <a:r>
              <a:rPr lang="ru-RU" dirty="0"/>
              <a:t>Т.е. в 1/3 всех А/А наши группы будут заведомо расходиться.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3B1162-DD74-2A1F-400A-E2157C198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517" y="2639163"/>
            <a:ext cx="7772400" cy="26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1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Вариативность метрики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51B739-5259-F8C8-DD0E-7F82FAA8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20" y="2495207"/>
            <a:ext cx="9690305" cy="54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1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Вывод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26C3BF-5B6B-0348-92EC-B8011AC2E3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84387" y="4418692"/>
            <a:ext cx="2630539" cy="3059115"/>
          </a:xfrm>
        </p:spPr>
        <p:txBody>
          <a:bodyPr/>
          <a:lstStyle/>
          <a:p>
            <a:r>
              <a:rPr lang="ru-RU" dirty="0">
                <a:cs typeface="Arial"/>
              </a:rPr>
              <a:t>Мы должны учитывать вариативность метрики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122650-4F9D-5E46-8605-1D84C1F3F6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727156" y="4427284"/>
            <a:ext cx="2576616" cy="3059115"/>
          </a:xfrm>
        </p:spPr>
        <p:txBody>
          <a:bodyPr/>
          <a:lstStyle/>
          <a:p>
            <a:r>
              <a:rPr lang="ru-RU" dirty="0">
                <a:cs typeface="Arial"/>
              </a:rPr>
              <a:t>Мы должны сравнивать эффект с этой вариативностью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6C132B-C1BF-45E7-B0FC-853BD06B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35159" y="3059793"/>
            <a:ext cx="1296000" cy="99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8E72B0B-AF22-4CDC-8B3D-5100B27F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81551" y="3059793"/>
            <a:ext cx="1296000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81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Мы знаем что метрика – случайная величина!</a:t>
            </a:r>
          </a:p>
        </p:txBody>
      </p:sp>
    </p:spTree>
    <p:extLst>
      <p:ext uri="{BB962C8B-B14F-4D97-AF65-F5344CB8AC3E}">
        <p14:creationId xmlns:p14="http://schemas.microsoft.com/office/powerpoint/2010/main" val="129837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Статистика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2EA3840-53ED-DDE9-5735-3DE2699CE9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376191"/>
            <a:ext cx="6334126" cy="6189663"/>
          </a:xfrm>
        </p:spPr>
        <p:txBody>
          <a:bodyPr/>
          <a:lstStyle/>
          <a:p>
            <a:pPr lvl="5"/>
            <a:r>
              <a:rPr lang="ru-RU" sz="2400" dirty="0">
                <a:cs typeface="Arial"/>
              </a:rPr>
              <a:t>Каждая метрика имеет свое распределение. </a:t>
            </a:r>
          </a:p>
          <a:p>
            <a:pPr lvl="5"/>
            <a:endParaRPr lang="ru-RU" sz="2400" dirty="0">
              <a:cs typeface="Arial"/>
            </a:endParaRPr>
          </a:p>
          <a:p>
            <a:pPr lvl="5"/>
            <a:r>
              <a:rPr lang="ru-RU" sz="2400" dirty="0">
                <a:cs typeface="Arial"/>
              </a:rPr>
              <a:t>Зная распределение, мы можем научиться считать вероятность различных эффектов на А/А-тесте.</a:t>
            </a:r>
          </a:p>
          <a:p>
            <a:pPr lvl="5"/>
            <a:endParaRPr lang="ru-RU" sz="2400" dirty="0">
              <a:cs typeface="Arial"/>
            </a:endParaRPr>
          </a:p>
          <a:p>
            <a:pPr lvl="5"/>
            <a:r>
              <a:rPr lang="ru-RU" sz="2400" dirty="0">
                <a:cs typeface="Arial"/>
              </a:rPr>
              <a:t>Затем, сравнивая эффект в тесте с полученным выше распределением ошибок, можем сделать выводы о случайности данного эффекта.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0F5B29-3051-87B5-715B-152FF062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225" y="2376191"/>
            <a:ext cx="7772400" cy="23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5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Продуктовая аналитика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03DACF-22E9-8D81-31DE-44F33ACFDB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7265" y="2045006"/>
            <a:ext cx="7128953" cy="6189663"/>
          </a:xfrm>
        </p:spPr>
        <p:txBody>
          <a:bodyPr/>
          <a:lstStyle/>
          <a:p>
            <a:r>
              <a:rPr lang="ru-RU" dirty="0"/>
              <a:t>Продуктовую работу можно разделить на два больших этапа: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Discovery (</a:t>
            </a:r>
            <a:r>
              <a:rPr lang="ru-RU" dirty="0"/>
              <a:t>поиск гипотез для новых фичей)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Delivery (</a:t>
            </a:r>
            <a:r>
              <a:rPr lang="ru-RU" dirty="0"/>
              <a:t>запуск новых фич</a:t>
            </a:r>
            <a:r>
              <a:rPr lang="en-US" dirty="0"/>
              <a:t>)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Основная задача аналитика этапе </a:t>
            </a:r>
            <a:r>
              <a:rPr lang="en-US" dirty="0"/>
              <a:t>Delivery </a:t>
            </a:r>
            <a:r>
              <a:rPr lang="ru-RU" dirty="0"/>
              <a:t>– это оценка эффекта от запускаемой фичи.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26BE38-8B35-1E3B-5DE0-F8B03F48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872" y="2192823"/>
            <a:ext cx="7772400" cy="371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37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Проверка гипотез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289739-08C3-38EE-22C4-027F462E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6730057" cy="6178873"/>
          </a:xfrm>
        </p:spPr>
        <p:txBody>
          <a:bodyPr/>
          <a:lstStyle/>
          <a:p>
            <a:r>
              <a:rPr lang="ru-RU" dirty="0">
                <a:cs typeface="Arial"/>
              </a:rPr>
              <a:t>Обычно в терминологии используются две гипотезы: нулевая и альтернативная.</a:t>
            </a:r>
          </a:p>
          <a:p>
            <a:r>
              <a:rPr lang="ru-RU" dirty="0">
                <a:cs typeface="Arial"/>
              </a:rPr>
              <a:t>Цель работы с данными и распределениями – выяснить какая из гипотез верна.</a:t>
            </a:r>
          </a:p>
          <a:p>
            <a:r>
              <a:rPr lang="ru-RU" dirty="0">
                <a:cs typeface="Arial"/>
              </a:rPr>
              <a:t>Из распределения метрики мы можем построить распределение эффектов на А/А.</a:t>
            </a:r>
          </a:p>
          <a:p>
            <a:endParaRPr lang="ru-RU" dirty="0"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9B1A66-6304-5943-87FE-31824561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9" y="6026382"/>
            <a:ext cx="6890953" cy="11169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C9E26A-BCB6-6996-09ED-324A5F5C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082" y="2298700"/>
            <a:ext cx="7960476" cy="46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60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Типы ошибок при проверке гипотез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58345F-9C1A-5510-1982-4E2DE0A5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94" y="1692965"/>
            <a:ext cx="9414103" cy="694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44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Работа с ошибками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289739-08C3-38EE-22C4-027F462E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587456" cy="6178873"/>
          </a:xfrm>
        </p:spPr>
        <p:txBody>
          <a:bodyPr/>
          <a:lstStyle/>
          <a:p>
            <a:r>
              <a:rPr lang="ru-RU" dirty="0">
                <a:cs typeface="Arial"/>
              </a:rPr>
              <a:t>Наблюдая данные, нам бы хотелось посчитать вероятность что нулевая гипотеза верна, т.е. </a:t>
            </a:r>
            <a:r>
              <a:rPr lang="en-US" b="1" dirty="0">
                <a:cs typeface="Arial"/>
              </a:rPr>
              <a:t>P(H0 | data</a:t>
            </a:r>
            <a:r>
              <a:rPr lang="en-US" dirty="0">
                <a:cs typeface="Arial"/>
              </a:rPr>
              <a:t>),</a:t>
            </a:r>
            <a:r>
              <a:rPr lang="ru-RU" dirty="0">
                <a:cs typeface="Arial"/>
              </a:rPr>
              <a:t> однако мы не знаем как это сделать.</a:t>
            </a:r>
            <a:r>
              <a:rPr lang="en-US" dirty="0">
                <a:cs typeface="Arial"/>
              </a:rPr>
              <a:t> </a:t>
            </a: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Наше распределение эффектов на А/А может только сказать о </a:t>
            </a:r>
            <a:r>
              <a:rPr lang="en-US" b="1" dirty="0">
                <a:cs typeface="Arial"/>
              </a:rPr>
              <a:t>P(data | H0)</a:t>
            </a:r>
            <a:r>
              <a:rPr lang="en-US" dirty="0">
                <a:cs typeface="Arial"/>
              </a:rPr>
              <a:t>.</a:t>
            </a:r>
            <a:r>
              <a:rPr lang="ru-RU" dirty="0">
                <a:cs typeface="Arial"/>
              </a:rPr>
              <a:t> 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Они связаны через формулу Байеса, но для ее применения нам необходимо знать вероятность нулевой/альтернативной гипотезы, однако она неизвестна.</a:t>
            </a:r>
          </a:p>
          <a:p>
            <a:endParaRPr lang="ru-RU" dirty="0"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8D1440-A26C-128E-6557-41C8DC1E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218" y="5753145"/>
            <a:ext cx="6322070" cy="2724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F6900B-9727-FD3F-0CD2-EAFBCCB7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217" y="2186355"/>
            <a:ext cx="5308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04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Термины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FDC709-5F2F-C2CF-1255-FD136381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76" y="1832663"/>
            <a:ext cx="11694265" cy="64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63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P-value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289739-08C3-38EE-22C4-027F462E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7" y="2298700"/>
            <a:ext cx="6451089" cy="6178873"/>
          </a:xfrm>
        </p:spPr>
        <p:txBody>
          <a:bodyPr/>
          <a:lstStyle/>
          <a:p>
            <a:r>
              <a:rPr lang="ru-RU" dirty="0">
                <a:cs typeface="Arial"/>
              </a:rPr>
              <a:t>Принимаем решения именно по </a:t>
            </a:r>
            <a:r>
              <a:rPr lang="en-US" b="1" dirty="0">
                <a:cs typeface="Arial"/>
              </a:rPr>
              <a:t>P(data | H0)</a:t>
            </a:r>
            <a:r>
              <a:rPr lang="en-US" dirty="0">
                <a:cs typeface="Arial"/>
              </a:rPr>
              <a:t>.</a:t>
            </a:r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 </a:t>
            </a:r>
          </a:p>
          <a:p>
            <a:r>
              <a:rPr lang="en-US" b="1" dirty="0">
                <a:cs typeface="Arial"/>
              </a:rPr>
              <a:t>P-value</a:t>
            </a:r>
            <a:r>
              <a:rPr lang="en-US" dirty="0">
                <a:cs typeface="Arial"/>
              </a:rPr>
              <a:t> – </a:t>
            </a:r>
            <a:r>
              <a:rPr lang="ru-RU" dirty="0">
                <a:cs typeface="Arial"/>
              </a:rPr>
              <a:t>вероятность получить такие же или еще большие отклонения при условии равенства нулевой гипотезы.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Методы расчета </a:t>
            </a:r>
            <a:r>
              <a:rPr lang="en-US" dirty="0">
                <a:cs typeface="Arial"/>
              </a:rPr>
              <a:t>p-value</a:t>
            </a:r>
            <a:r>
              <a:rPr lang="ru-RU" dirty="0">
                <a:cs typeface="Arial"/>
              </a:rPr>
              <a:t> для проверки гипотез называются </a:t>
            </a:r>
            <a:r>
              <a:rPr lang="ru-RU" b="1" dirty="0">
                <a:cs typeface="Arial"/>
              </a:rPr>
              <a:t>статистическими тестами</a:t>
            </a:r>
            <a:r>
              <a:rPr lang="ru-RU" dirty="0">
                <a:cs typeface="Arial"/>
              </a:rPr>
              <a:t> или </a:t>
            </a:r>
            <a:r>
              <a:rPr lang="ru-RU" b="1" dirty="0">
                <a:cs typeface="Arial"/>
              </a:rPr>
              <a:t>статистическими критериями</a:t>
            </a:r>
            <a:r>
              <a:rPr lang="ru-RU" dirty="0">
                <a:cs typeface="Arial"/>
              </a:rPr>
              <a:t>.</a:t>
            </a:r>
          </a:p>
          <a:p>
            <a:endParaRPr lang="ru-RU" dirty="0"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C683FB-9A02-3EF1-3C55-FFA3F3FD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082" y="2298700"/>
            <a:ext cx="7960476" cy="46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0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Что дальше делаем с </a:t>
            </a:r>
            <a:r>
              <a:rPr lang="en-US" dirty="0">
                <a:cs typeface="Arial"/>
              </a:rPr>
              <a:t>p-value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087A46-AEC2-B4B2-BFA3-B0A638FF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09" y="1692964"/>
            <a:ext cx="9964247" cy="670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47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Неправильная интерпретация </a:t>
            </a:r>
            <a:r>
              <a:rPr lang="en-US" dirty="0">
                <a:cs typeface="Arial"/>
              </a:rPr>
              <a:t>p-value</a:t>
            </a:r>
            <a:r>
              <a:rPr lang="ru-RU" dirty="0">
                <a:cs typeface="Arial"/>
              </a:rPr>
              <a:t> №1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F2D8ED-C84F-4A0A-A726-C3092B1F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36" y="1692965"/>
            <a:ext cx="9305615" cy="697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58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Неправильная интерпретация </a:t>
            </a:r>
            <a:r>
              <a:rPr lang="en-US" dirty="0">
                <a:cs typeface="Arial"/>
              </a:rPr>
              <a:t>p-value</a:t>
            </a:r>
            <a:r>
              <a:rPr lang="ru-RU" dirty="0">
                <a:cs typeface="Arial"/>
              </a:rPr>
              <a:t> №2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ED4E61-32A9-5609-854F-3F169AA4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231" y="1692965"/>
            <a:ext cx="9212625" cy="687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80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Распределение </a:t>
            </a:r>
            <a:r>
              <a:rPr lang="en-US" dirty="0">
                <a:cs typeface="Arial"/>
              </a:rPr>
              <a:t>p-value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972558" y="1860000"/>
            <a:ext cx="6898443" cy="61274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cs typeface="Arial"/>
              </a:rPr>
              <a:t>Исходя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из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определения</a:t>
            </a:r>
            <a:r>
              <a:rPr lang="en-US" sz="2400">
                <a:cs typeface="Arial"/>
              </a:rPr>
              <a:t>, </a:t>
            </a:r>
            <a:r>
              <a:rPr lang="en-US" sz="2400" err="1">
                <a:cs typeface="Arial"/>
              </a:rPr>
              <a:t>при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скажем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стат-тесте</a:t>
            </a:r>
            <a:r>
              <a:rPr lang="en-US" sz="2400">
                <a:cs typeface="Arial"/>
              </a:rPr>
              <a:t> с </a:t>
            </a:r>
            <a:r>
              <a:rPr lang="en-US" sz="2400" err="1">
                <a:cs typeface="Arial"/>
              </a:rPr>
              <a:t>отсечкой</a:t>
            </a:r>
            <a:r>
              <a:rPr lang="en-US" sz="2400">
                <a:cs typeface="Arial"/>
              </a:rPr>
              <a:t> p-value 0.05 </a:t>
            </a:r>
            <a:r>
              <a:rPr lang="en-US" sz="2400" err="1">
                <a:cs typeface="Arial"/>
              </a:rPr>
              <a:t>мы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должны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получить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кол-во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прокрасившихся</a:t>
            </a:r>
            <a:r>
              <a:rPr lang="en-US" sz="2400">
                <a:cs typeface="Arial"/>
              </a:rPr>
              <a:t> А/А </a:t>
            </a:r>
            <a:r>
              <a:rPr lang="en-US" sz="2400" err="1">
                <a:cs typeface="Arial"/>
              </a:rPr>
              <a:t>на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уровне</a:t>
            </a:r>
            <a:r>
              <a:rPr lang="en-US" sz="2400">
                <a:cs typeface="Arial"/>
              </a:rPr>
              <a:t> 5%.</a:t>
            </a:r>
          </a:p>
          <a:p>
            <a:endParaRPr lang="en-US" sz="2400">
              <a:cs typeface="Arial"/>
            </a:endParaRPr>
          </a:p>
          <a:p>
            <a:r>
              <a:rPr lang="en-US" sz="2400" err="1">
                <a:cs typeface="Arial"/>
              </a:rPr>
              <a:t>При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вдвое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большей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отсечки</a:t>
            </a:r>
            <a:r>
              <a:rPr lang="en-US" sz="2400">
                <a:cs typeface="Arial"/>
              </a:rPr>
              <a:t> p-value </a:t>
            </a:r>
            <a:r>
              <a:rPr lang="en-US" sz="2400" err="1">
                <a:cs typeface="Arial"/>
              </a:rPr>
              <a:t>должны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получить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вдвое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больший</a:t>
            </a:r>
            <a:r>
              <a:rPr lang="en-US" sz="2400">
                <a:cs typeface="Arial"/>
              </a:rPr>
              <a:t> FPR. </a:t>
            </a:r>
            <a:r>
              <a:rPr lang="en-US" sz="2400" err="1">
                <a:cs typeface="Arial"/>
              </a:rPr>
              <a:t>Стало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быть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наш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график</a:t>
            </a:r>
            <a:r>
              <a:rPr lang="en-US" sz="2400">
                <a:cs typeface="Arial"/>
              </a:rPr>
              <a:t> - </a:t>
            </a:r>
            <a:r>
              <a:rPr lang="en-US" sz="2400" err="1">
                <a:cs typeface="Arial"/>
              </a:rPr>
              <a:t>линейная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функций</a:t>
            </a:r>
            <a:r>
              <a:rPr lang="en-US" sz="2400">
                <a:cs typeface="Arial"/>
              </a:rPr>
              <a:t>!</a:t>
            </a:r>
          </a:p>
          <a:p>
            <a:endParaRPr lang="en-US" sz="2400">
              <a:cs typeface="Arial"/>
            </a:endParaRPr>
          </a:p>
          <a:p>
            <a:r>
              <a:rPr lang="en-US" sz="2400" err="1">
                <a:cs typeface="Arial"/>
              </a:rPr>
              <a:t>Если</a:t>
            </a:r>
            <a:r>
              <a:rPr lang="en-US" sz="2400">
                <a:cs typeface="Arial"/>
              </a:rPr>
              <a:t> </a:t>
            </a:r>
            <a:r>
              <a:rPr lang="en-US" sz="2400" err="1">
                <a:cs typeface="Arial"/>
              </a:rPr>
              <a:t>это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не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так</a:t>
            </a:r>
            <a:r>
              <a:rPr lang="en-US" sz="2400">
                <a:cs typeface="Arial"/>
              </a:rPr>
              <a:t>, </a:t>
            </a:r>
            <a:r>
              <a:rPr lang="en-US" sz="2400" err="1">
                <a:cs typeface="Arial"/>
              </a:rPr>
              <a:t>то</a:t>
            </a:r>
            <a:r>
              <a:rPr lang="en-US" sz="2400">
                <a:cs typeface="Arial"/>
              </a:rPr>
              <a:t>:</a:t>
            </a:r>
          </a:p>
          <a:p>
            <a:pPr marL="457200" indent="-457200">
              <a:buAutoNum type="arabicPeriod"/>
            </a:pPr>
            <a:r>
              <a:rPr lang="en-US" sz="2400" err="1">
                <a:cs typeface="Arial"/>
              </a:rPr>
              <a:t>Мы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неправильно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считаем</a:t>
            </a:r>
            <a:r>
              <a:rPr lang="en-US" sz="2400">
                <a:cs typeface="Arial"/>
              </a:rPr>
              <a:t> p-value (</a:t>
            </a:r>
            <a:r>
              <a:rPr lang="en-US" sz="2400" err="1">
                <a:cs typeface="Arial"/>
              </a:rPr>
              <a:t>выбрали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не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тот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стат-критерий</a:t>
            </a:r>
            <a:r>
              <a:rPr lang="en-US" sz="2400">
                <a:cs typeface="Arial"/>
              </a:rPr>
              <a:t>)</a:t>
            </a:r>
          </a:p>
          <a:p>
            <a:pPr marL="457200" indent="-457200">
              <a:buAutoNum type="arabicPeriod"/>
            </a:pPr>
            <a:r>
              <a:rPr lang="en-US" sz="2400" err="1">
                <a:cs typeface="Arial"/>
              </a:rPr>
              <a:t>Наша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нулевая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гипотеза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неверна</a:t>
            </a:r>
            <a:r>
              <a:rPr lang="en-US" sz="2400">
                <a:cs typeface="Arial"/>
              </a:rPr>
              <a:t> (</a:t>
            </a:r>
            <a:r>
              <a:rPr lang="en-US" sz="2400" err="1">
                <a:cs typeface="Arial"/>
              </a:rPr>
              <a:t>например</a:t>
            </a:r>
            <a:r>
              <a:rPr lang="en-US" sz="2400">
                <a:cs typeface="Arial"/>
              </a:rPr>
              <a:t>, </a:t>
            </a:r>
            <a:r>
              <a:rPr lang="en-US" sz="2400" err="1">
                <a:cs typeface="Arial"/>
              </a:rPr>
              <a:t>при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плохой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хэш-функции</a:t>
            </a:r>
            <a:r>
              <a:rPr lang="en-US" sz="2400">
                <a:cs typeface="Arial"/>
              </a:rPr>
              <a:t> у </a:t>
            </a:r>
            <a:r>
              <a:rPr lang="en-US" sz="2400" err="1">
                <a:cs typeface="Arial"/>
              </a:rPr>
              <a:t>нас</a:t>
            </a:r>
            <a:r>
              <a:rPr lang="en-US" sz="2400">
                <a:cs typeface="Arial"/>
              </a:rPr>
              <a:t> </a:t>
            </a:r>
            <a:r>
              <a:rPr lang="en-US" sz="2400" err="1">
                <a:cs typeface="Arial"/>
              </a:rPr>
              <a:t>неортогональное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распределение</a:t>
            </a:r>
            <a:r>
              <a:rPr lang="en-US" sz="2400">
                <a:cs typeface="Arial"/>
              </a:rPr>
              <a:t>).</a:t>
            </a:r>
          </a:p>
          <a:p>
            <a:endParaRPr lang="en-US" sz="2400">
              <a:cs typeface="Arial"/>
            </a:endParaRPr>
          </a:p>
        </p:txBody>
      </p:sp>
      <p:pic>
        <p:nvPicPr>
          <p:cNvPr id="6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8428F86-8894-329D-8A37-66A01607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389" y="1862505"/>
            <a:ext cx="7049564" cy="52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58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Распределение </a:t>
            </a:r>
            <a:r>
              <a:rPr lang="ru-RU" dirty="0" err="1">
                <a:ea typeface="+mj-lt"/>
                <a:cs typeface="+mj-lt"/>
              </a:rPr>
              <a:t>p-value</a:t>
            </a:r>
            <a:endParaRPr lang="ru-RU" b="0" dirty="0">
              <a:ea typeface="+mj-lt"/>
              <a:cs typeface="+mj-lt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972558" y="1860000"/>
            <a:ext cx="14839997" cy="31727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cs typeface="Arial"/>
              </a:rPr>
              <a:t>Итак</a:t>
            </a:r>
            <a:r>
              <a:rPr lang="en-US" sz="2400" dirty="0">
                <a:cs typeface="Arial"/>
              </a:rPr>
              <a:t>, </a:t>
            </a:r>
            <a:r>
              <a:rPr lang="en-US" sz="2400" dirty="0" err="1">
                <a:cs typeface="Arial"/>
              </a:rPr>
              <a:t>линейный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график</a:t>
            </a:r>
            <a:r>
              <a:rPr lang="en-US" sz="2400" dirty="0">
                <a:cs typeface="Arial"/>
              </a:rPr>
              <a:t> - </a:t>
            </a:r>
            <a:r>
              <a:rPr lang="en-US" sz="2400" dirty="0" err="1">
                <a:cs typeface="Arial"/>
              </a:rPr>
              <a:t>это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кумулятивная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функция</a:t>
            </a:r>
            <a:r>
              <a:rPr lang="en-US" sz="2400" dirty="0">
                <a:cs typeface="Arial"/>
              </a:rPr>
              <a:t> </a:t>
            </a:r>
            <a:r>
              <a:rPr lang="en-US" sz="2400" dirty="0" err="1">
                <a:cs typeface="Arial"/>
              </a:rPr>
              <a:t>распределения</a:t>
            </a:r>
            <a:r>
              <a:rPr lang="en-US" sz="2400" dirty="0">
                <a:cs typeface="Arial"/>
              </a:rPr>
              <a:t>, </a:t>
            </a:r>
            <a:r>
              <a:rPr lang="en-US" sz="2400" dirty="0" err="1">
                <a:cs typeface="Arial"/>
              </a:rPr>
              <a:t>т.е</a:t>
            </a:r>
            <a:r>
              <a:rPr lang="en-US" sz="2400" dirty="0">
                <a:cs typeface="Arial"/>
              </a:rPr>
              <a:t>. </a:t>
            </a:r>
            <a:r>
              <a:rPr lang="en-US" sz="2400" dirty="0" err="1">
                <a:cs typeface="Arial"/>
              </a:rPr>
              <a:t>интеграл</a:t>
            </a:r>
            <a:r>
              <a:rPr lang="en-US" sz="2400" dirty="0">
                <a:cs typeface="Arial"/>
              </a:rPr>
              <a:t>.</a:t>
            </a:r>
          </a:p>
          <a:p>
            <a:endParaRPr lang="en-US" sz="2400" dirty="0">
              <a:cs typeface="Arial"/>
            </a:endParaRPr>
          </a:p>
          <a:p>
            <a:r>
              <a:rPr lang="en-US" sz="2400" dirty="0" err="1">
                <a:cs typeface="Arial"/>
              </a:rPr>
              <a:t>Чтобы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получить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плотность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вероятности</a:t>
            </a:r>
            <a:r>
              <a:rPr lang="en-US" sz="2400" dirty="0">
                <a:cs typeface="Arial"/>
              </a:rPr>
              <a:t> - </a:t>
            </a:r>
            <a:r>
              <a:rPr lang="en-US" sz="2400" dirty="0" err="1">
                <a:cs typeface="Arial"/>
              </a:rPr>
              <a:t>берем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производную</a:t>
            </a:r>
            <a:r>
              <a:rPr lang="en-US" sz="2400" dirty="0">
                <a:cs typeface="Arial"/>
              </a:rPr>
              <a:t>.</a:t>
            </a:r>
          </a:p>
          <a:p>
            <a:endParaRPr lang="en-US" sz="2400" dirty="0">
              <a:cs typeface="Arial"/>
            </a:endParaRPr>
          </a:p>
          <a:p>
            <a:r>
              <a:rPr lang="en-US" sz="2400" dirty="0" err="1">
                <a:cs typeface="Arial"/>
              </a:rPr>
              <a:t>Производная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линейной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функции</a:t>
            </a:r>
            <a:r>
              <a:rPr lang="en-US" sz="2400" dirty="0">
                <a:cs typeface="Arial"/>
              </a:rPr>
              <a:t> - </a:t>
            </a:r>
            <a:r>
              <a:rPr lang="en-US" sz="2400" dirty="0" err="1">
                <a:cs typeface="Arial"/>
              </a:rPr>
              <a:t>это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константа</a:t>
            </a:r>
            <a:r>
              <a:rPr lang="en-US" sz="2400" dirty="0">
                <a:cs typeface="Arial"/>
              </a:rPr>
              <a:t>.</a:t>
            </a:r>
          </a:p>
          <a:p>
            <a:endParaRPr lang="en-US" sz="2400" dirty="0">
              <a:cs typeface="Arial"/>
            </a:endParaRPr>
          </a:p>
          <a:p>
            <a:r>
              <a:rPr lang="en-US" sz="2400" dirty="0" err="1">
                <a:cs typeface="Arial"/>
              </a:rPr>
              <a:t>Должны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получить</a:t>
            </a:r>
            <a:r>
              <a:rPr lang="en-US" sz="2400" dirty="0">
                <a:cs typeface="Arial"/>
              </a:rPr>
              <a:t> </a:t>
            </a:r>
            <a:r>
              <a:rPr lang="en-US" sz="2400" dirty="0" err="1">
                <a:cs typeface="Arial"/>
              </a:rPr>
              <a:t>равномерный</a:t>
            </a:r>
            <a:r>
              <a:rPr lang="en-US" sz="2400" dirty="0">
                <a:cs typeface="Arial"/>
              </a:rPr>
              <a:t> </a:t>
            </a:r>
            <a:r>
              <a:rPr lang="en-US" sz="2400" dirty="0" err="1">
                <a:cs typeface="Arial"/>
              </a:rPr>
              <a:t>график</a:t>
            </a:r>
            <a:r>
              <a:rPr lang="en-US" sz="2400" dirty="0">
                <a:cs typeface="Arial"/>
              </a:rPr>
              <a:t>.</a:t>
            </a:r>
          </a:p>
          <a:p>
            <a:endParaRPr lang="en-US" sz="2400" dirty="0">
              <a:cs typeface="Arial"/>
            </a:endParaRPr>
          </a:p>
        </p:txBody>
      </p:sp>
      <p:pic>
        <p:nvPicPr>
          <p:cNvPr id="6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E4B137B-C04E-4AA9-DC1F-6552B855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37" y="5030476"/>
            <a:ext cx="4734266" cy="3649552"/>
          </a:xfrm>
          <a:prstGeom prst="rect">
            <a:avLst/>
          </a:prstGeom>
        </p:spPr>
      </p:pic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2A3F07C-CCA8-A43B-B3E5-AECB0EC85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597" y="5208519"/>
            <a:ext cx="4607832" cy="34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0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95" dirty="0">
                <a:cs typeface="Arial" panose="020B0604020202020204"/>
              </a:rPr>
              <a:t>Как определять связи для </a:t>
            </a:r>
            <a:r>
              <a:rPr lang="en-US" sz="4195" dirty="0">
                <a:cs typeface="Arial" panose="020B0604020202020204"/>
              </a:rPr>
              <a:t>Discovery</a:t>
            </a:r>
            <a:endParaRPr lang="ru-RU" sz="4195" dirty="0">
              <a:cs typeface="Arial" panose="020B0604020202020204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205001" y="1780169"/>
            <a:ext cx="9167762" cy="6189600"/>
          </a:xfrm>
        </p:spPr>
        <p:txBody>
          <a:bodyPr/>
          <a:lstStyle/>
          <a:p>
            <a:r>
              <a:rPr lang="ru-RU" b="1" dirty="0">
                <a:ea typeface="+mn-lt"/>
                <a:cs typeface="+mn-lt"/>
              </a:rPr>
              <a:t>Способы от простых к сложным</a:t>
            </a:r>
            <a:endParaRPr lang="ru-RU" b="1" dirty="0">
              <a:cs typeface="Arial"/>
            </a:endParaRPr>
          </a:p>
          <a:p>
            <a:r>
              <a:rPr lang="ru-RU" dirty="0">
                <a:ea typeface="+mn-lt"/>
                <a:cs typeface="+mn-lt"/>
              </a:rPr>
              <a:t>1. Простые формулы</a:t>
            </a:r>
            <a:endParaRPr lang="ru-RU" b="1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2. Эксперименты</a:t>
            </a:r>
          </a:p>
          <a:p>
            <a:r>
              <a:rPr lang="ru-RU" dirty="0">
                <a:ea typeface="+mn-lt"/>
                <a:cs typeface="+mn-lt"/>
              </a:rPr>
              <a:t>3. Модели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5590CC29-19AF-4288-B6C0-94E1FF95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73" y="2414914"/>
            <a:ext cx="9148315" cy="58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16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Как посчитать </a:t>
            </a:r>
            <a:r>
              <a:rPr lang="en-US" dirty="0">
                <a:cs typeface="Arial"/>
              </a:rPr>
              <a:t>p-value??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40</a:t>
            </a:fld>
            <a:endParaRPr lang="ru-RU"/>
          </a:p>
        </p:txBody>
      </p:sp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DE62A93-082E-0736-D485-253E8B13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183" y="2818820"/>
            <a:ext cx="10336842" cy="459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45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86912" y="5077244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Зачем нужны эксперименты</a:t>
            </a:r>
            <a:endParaRPr lang="ru-RU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</a:rPr>
              <a:t>Классические А/В-тесты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</a:rPr>
              <a:t>Ошибки первого/второго рода</a:t>
            </a:r>
            <a:r>
              <a:rPr lang="en-US" sz="3200" dirty="0">
                <a:solidFill>
                  <a:schemeClr val="bg1"/>
                </a:solidFill>
              </a:rPr>
              <a:t>, c</a:t>
            </a:r>
            <a:r>
              <a:rPr lang="ru-RU" sz="3200" dirty="0">
                <a:solidFill>
                  <a:schemeClr val="bg1"/>
                </a:solidFill>
              </a:rPr>
              <a:t>тат-значимость и </a:t>
            </a:r>
            <a:r>
              <a:rPr lang="en-US" sz="3200" dirty="0">
                <a:solidFill>
                  <a:schemeClr val="bg1"/>
                </a:solidFill>
              </a:rPr>
              <a:t>p-value</a:t>
            </a: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cs typeface="Arial"/>
              </a:rPr>
              <a:t>Статистические критерии</a:t>
            </a:r>
            <a:endParaRPr lang="en-US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Мощность тестов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Множественная проверка гипотез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40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У каждого типа данных своя статистика</a:t>
            </a:r>
          </a:p>
        </p:txBody>
      </p:sp>
    </p:spTree>
    <p:extLst>
      <p:ext uri="{BB962C8B-B14F-4D97-AF65-F5344CB8AC3E}">
        <p14:creationId xmlns:p14="http://schemas.microsoft.com/office/powerpoint/2010/main" val="4042404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56C56C3-132F-3AFA-6712-4467D5E4C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F6A8DEA-9A30-5A2D-1961-FCD4ED91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Типы данных в аналитике</a:t>
            </a: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0065CA-F042-3309-2F2F-5A6E440C9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43</a:t>
            </a:fld>
            <a:endParaRPr lang="ru-RU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D4E3629-1500-7A80-FD1F-8D8B0E9C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64" y="1708486"/>
            <a:ext cx="4149514" cy="1997353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6C9AB3A-AB5E-4007-F3D1-136FA141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981" y="1823042"/>
            <a:ext cx="4671467" cy="2668223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64C1FD7-821D-FF22-CD55-ABC1215CB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4535" y="1754706"/>
            <a:ext cx="4046787" cy="2374491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1D3D01-DCDC-414E-7452-43F9FC37E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319" y="5400508"/>
            <a:ext cx="4299652" cy="267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9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 нашими клиентскими метриками №1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F49F4B-D0C9-1147-9DF4-D98C2FB8B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Конверсия в покупку</a:t>
            </a:r>
          </a:p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26C3BF-5B6B-0348-92EC-B8011AC2E3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ARPU</a:t>
            </a:r>
            <a:endParaRPr lang="ru-RU">
              <a:cs typeface="Arial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122650-4F9D-5E46-8605-1D84C1F3F6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Распределение сегментов компаний  </a:t>
            </a:r>
          </a:p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9092A4-4FA3-D39C-E47D-69DE9D43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79269" y="3614353"/>
            <a:ext cx="1296000" cy="99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CE1BF75-CEAE-2C76-A67C-075D7C57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87506" y="3617258"/>
            <a:ext cx="1296000" cy="990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CBFC188-3892-FC73-39E3-42051A66BB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33246" y="3625155"/>
            <a:ext cx="1296000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5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 нашими клиентскими метриками №2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F49F4B-D0C9-1147-9DF4-D98C2FB8B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Доля премиум-пользователей</a:t>
            </a:r>
          </a:p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26C3BF-5B6B-0348-92EC-B8011AC2E3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/>
              <a:t>длина визита/сессии</a:t>
            </a:r>
            <a:endParaRPr lang="ru-RU">
              <a:cs typeface="Arial"/>
            </a:endParaRPr>
          </a:p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122650-4F9D-5E46-8605-1D84C1F3F6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Соотношение полов: мужской/женский/небинарный</a:t>
            </a:r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45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3B14D2-F34B-6A46-A5AB-D0996A1E94D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51EFAF-7772-2518-ED01-0764500D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44209" y="3616505"/>
            <a:ext cx="1296000" cy="99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20526A-84C9-D190-D2BE-64FEA1A68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76965" y="3617258"/>
            <a:ext cx="1296000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14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Континуальная VS </a:t>
            </a:r>
            <a:r>
              <a:rPr lang="ru-RU">
                <a:ea typeface="+mj-lt"/>
                <a:cs typeface="+mj-lt"/>
              </a:rPr>
              <a:t>категориальная </a:t>
            </a:r>
            <a:r>
              <a:rPr lang="ru-RU"/>
              <a:t>статистика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6189663"/>
          </a:xfrm>
        </p:spPr>
        <p:txBody>
          <a:bodyPr/>
          <a:lstStyle/>
          <a:p>
            <a:pPr lvl="5"/>
            <a:r>
              <a:rPr lang="ru-RU" b="1" dirty="0"/>
              <a:t>Вещественные переменные</a:t>
            </a:r>
            <a:endParaRPr lang="ru-RU" dirty="0"/>
          </a:p>
          <a:p>
            <a:pPr marL="575945" lvl="7" indent="-539750"/>
            <a:r>
              <a:rPr lang="ru-RU" dirty="0"/>
              <a:t>Кол-во значений бесконечно.</a:t>
            </a:r>
            <a:endParaRPr lang="ru-RU" b="1" dirty="0">
              <a:cs typeface="Arial" panose="020B0604020202020204"/>
            </a:endParaRPr>
          </a:p>
          <a:p>
            <a:pPr marL="575945" lvl="7" indent="-539750"/>
            <a:r>
              <a:rPr lang="ru-RU" dirty="0"/>
              <a:t>Вероятность одного конкретного значения равно 0, поэтому в точке можно измерить только плотность вероятности, а вероятность измеряется только на отрезке и является интегралом от плотности.</a:t>
            </a:r>
            <a:endParaRPr lang="ru-RU" dirty="0">
              <a:cs typeface="Arial" panose="020B0604020202020204"/>
            </a:endParaRPr>
          </a:p>
          <a:p>
            <a:pPr marL="575945" lvl="7" indent="-539750"/>
            <a:r>
              <a:rPr lang="ru-RU" dirty="0"/>
              <a:t>Характеризуется </a:t>
            </a:r>
            <a:r>
              <a:rPr lang="ru-RU" dirty="0">
                <a:hlinkClick r:id="rId2"/>
              </a:rPr>
              <a:t>функцией распределения.</a:t>
            </a:r>
            <a:endParaRPr lang="ru-RU" dirty="0">
              <a:cs typeface="Arial" panose="020B0604020202020204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5"/>
            <a:r>
              <a:rPr lang="ru-RU" b="1">
                <a:ea typeface="+mn-lt"/>
                <a:cs typeface="+mn-lt"/>
              </a:rPr>
              <a:t>Номинальные признаки</a:t>
            </a:r>
            <a:endParaRPr lang="ru-RU"/>
          </a:p>
          <a:p>
            <a:pPr marL="575945" lvl="7" indent="-539750"/>
            <a:r>
              <a:rPr lang="ru-RU"/>
              <a:t>Случайная величина дискретна (принимает конечное число значений). </a:t>
            </a:r>
            <a:endParaRPr lang="ru-RU">
              <a:cs typeface="Arial" panose="020B0604020202020204"/>
            </a:endParaRPr>
          </a:p>
          <a:p>
            <a:pPr marL="575945" lvl="7" indent="-539750"/>
            <a:r>
              <a:rPr lang="ru-RU"/>
              <a:t>Можно посчитать вероятность конкретного значения.</a:t>
            </a:r>
            <a:endParaRPr lang="ru-RU">
              <a:cs typeface="Arial" panose="020B0604020202020204"/>
            </a:endParaRPr>
          </a:p>
          <a:p>
            <a:pPr marL="575945" lvl="7" indent="-539750"/>
            <a:r>
              <a:rPr lang="ru-RU"/>
              <a:t>Характеризуется </a:t>
            </a:r>
            <a:r>
              <a:rPr lang="ru-RU">
                <a:hlinkClick r:id="rId3"/>
              </a:rPr>
              <a:t>функцией вероятности</a:t>
            </a:r>
            <a:r>
              <a:rPr lang="ru-RU"/>
              <a:t>.</a:t>
            </a:r>
            <a:endParaRPr lang="ru-RU">
              <a:cs typeface="Arial" panose="020B0604020202020204"/>
            </a:endParaRPr>
          </a:p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46</a:t>
            </a:fld>
            <a:endParaRPr lang="ru-RU"/>
          </a:p>
        </p:txBody>
      </p:sp>
      <p:pic>
        <p:nvPicPr>
          <p:cNvPr id="5" name="Рисунок 12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0C1C1C0-DC01-2F41-DE57-08B61AF1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913" y="5100600"/>
            <a:ext cx="5872159" cy="3753248"/>
          </a:xfrm>
          <a:prstGeom prst="rect">
            <a:avLst/>
          </a:prstGeom>
        </p:spPr>
      </p:pic>
      <p:pic>
        <p:nvPicPr>
          <p:cNvPr id="13" name="Рисунок 13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62D362D-6751-BD89-2EBE-E9F19496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597" y="5048793"/>
            <a:ext cx="5801041" cy="38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Дискретные распределения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/>
              <a:t>Виды распределений: </a:t>
            </a:r>
          </a:p>
          <a:p>
            <a:pPr marL="539750" lvl="2" indent="-539750"/>
            <a:r>
              <a:rPr lang="ru-RU"/>
              <a:t>Бернулли</a:t>
            </a:r>
            <a:endParaRPr lang="ru-RU">
              <a:cs typeface="Arial"/>
            </a:endParaRPr>
          </a:p>
          <a:p>
            <a:pPr marL="539750" lvl="2" indent="-539750"/>
            <a:r>
              <a:rPr lang="ru-RU">
                <a:cs typeface="Arial"/>
              </a:rPr>
              <a:t>Биноминальное</a:t>
            </a:r>
          </a:p>
          <a:p>
            <a:pPr marL="539750" lvl="2" indent="-539750"/>
            <a:r>
              <a:rPr lang="ru-RU">
                <a:cs typeface="Arial"/>
              </a:rPr>
              <a:t>Пуассона</a:t>
            </a:r>
          </a:p>
          <a:p>
            <a:pPr marL="539750" lvl="2" indent="-539750"/>
            <a:r>
              <a:rPr lang="ru-RU">
                <a:cs typeface="Arial"/>
              </a:rPr>
              <a:t>...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47</a:t>
            </a:fld>
            <a:endParaRPr lang="ru-RU"/>
          </a:p>
        </p:txBody>
      </p:sp>
      <p:pic>
        <p:nvPicPr>
          <p:cNvPr id="6" name="Рисунок 6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C325FE3-CE08-8AB9-CE37-EA3A6716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033" y="2492654"/>
            <a:ext cx="4836992" cy="3600339"/>
          </a:xfrm>
          <a:prstGeom prst="rect">
            <a:avLst/>
          </a:prstGeom>
        </p:spPr>
      </p:pic>
      <p:pic>
        <p:nvPicPr>
          <p:cNvPr id="7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3125F52-46BB-6C8B-7743-6BE30067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760" y="2491955"/>
            <a:ext cx="4789579" cy="36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88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Непрерывные распределения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Виды распределений: </a:t>
            </a:r>
          </a:p>
          <a:p>
            <a:pPr marL="539750" lvl="2" indent="-539750"/>
            <a:r>
              <a:rPr lang="ru-RU" dirty="0"/>
              <a:t>Нормальное</a:t>
            </a:r>
            <a:endParaRPr lang="ru-RU" dirty="0">
              <a:cs typeface="Arial"/>
            </a:endParaRPr>
          </a:p>
          <a:p>
            <a:pPr marL="539750" lvl="2" indent="-539750"/>
            <a:r>
              <a:rPr lang="ru-RU" dirty="0"/>
              <a:t>Экспоненциальное</a:t>
            </a:r>
            <a:endParaRPr lang="ru-RU" dirty="0">
              <a:cs typeface="Arial"/>
            </a:endParaRPr>
          </a:p>
          <a:p>
            <a:pPr marL="539750" lvl="2" indent="-539750"/>
            <a:r>
              <a:rPr lang="ru-RU" dirty="0">
                <a:cs typeface="Arial"/>
              </a:rPr>
              <a:t>Равномерное</a:t>
            </a:r>
          </a:p>
          <a:p>
            <a:pPr marL="539750" lvl="2" indent="-539750"/>
            <a:r>
              <a:rPr lang="ru-RU" dirty="0">
                <a:cs typeface="Arial"/>
              </a:rPr>
              <a:t>…. тысячи их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48</a:t>
            </a:fld>
            <a:endParaRPr lang="ru-RU"/>
          </a:p>
        </p:txBody>
      </p:sp>
      <p:pic>
        <p:nvPicPr>
          <p:cNvPr id="6" name="Рисунок 6" descr="Изображение выглядит как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E07E620A-1901-FCBC-226B-E28D08D3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981" y="2186018"/>
            <a:ext cx="4656517" cy="3819674"/>
          </a:xfrm>
          <a:prstGeom prst="rect">
            <a:avLst/>
          </a:prstGeom>
        </p:spPr>
      </p:pic>
      <p:pic>
        <p:nvPicPr>
          <p:cNvPr id="8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808D764-7C8F-336D-C784-F5FEEF32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734" y="3290871"/>
            <a:ext cx="6551735" cy="2389624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029C41F-FFFB-1BA4-24BF-B0EAA8804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485" y="2133172"/>
            <a:ext cx="2742950" cy="8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15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98B587-7E98-7D4A-A25B-576A9C84CBDB}"/>
              </a:ext>
            </a:extLst>
          </p:cNvPr>
          <p:cNvSpPr/>
          <p:nvPr/>
        </p:nvSpPr>
        <p:spPr>
          <a:xfrm>
            <a:off x="12377739" y="-29735"/>
            <a:ext cx="4959350" cy="978174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bg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0B9D888-CB11-9046-A3E6-78E3BCFC7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3A5D688-37E7-584D-9B56-71AB7094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/>
          <a:p>
            <a:r>
              <a:rPr lang="ru-RU">
                <a:ea typeface="+mj-lt"/>
                <a:cs typeface="+mj-lt"/>
              </a:rPr>
              <a:t>Моменты случайной величины</a:t>
            </a:r>
            <a:endParaRPr lang="ru-RU" b="0">
              <a:ea typeface="+mj-lt"/>
              <a:cs typeface="+mj-lt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5349FA-F377-DC4A-B335-259174791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49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16059FB8-4497-B049-97BD-BA181892CCCE}"/>
              </a:ext>
            </a:extLst>
          </p:cNvPr>
          <p:cNvSpPr txBox="1">
            <a:spLocks/>
          </p:cNvSpPr>
          <p:nvPr/>
        </p:nvSpPr>
        <p:spPr>
          <a:xfrm>
            <a:off x="12696764" y="2155845"/>
            <a:ext cx="3779608" cy="3517900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5"/>
            <a:r>
              <a:rPr lang="ru-RU" sz="2400">
                <a:solidFill>
                  <a:schemeClr val="bg1"/>
                </a:solidFill>
              </a:rPr>
              <a:t>Скрины</a:t>
            </a:r>
            <a:r>
              <a:rPr lang="ru-RU" sz="2400">
                <a:solidFill>
                  <a:schemeClr val="bg1"/>
                </a:solidFill>
                <a:ea typeface="+mn-lt"/>
                <a:cs typeface="+mn-lt"/>
              </a:rPr>
              <a:t> с </a:t>
            </a:r>
            <a:r>
              <a:rPr lang="ru-RU" sz="240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сайта</a:t>
            </a:r>
            <a:r>
              <a:rPr lang="ru-RU" sz="240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 lvl="5"/>
            <a:endParaRPr lang="ru-RU">
              <a:solidFill>
                <a:schemeClr val="bg1"/>
              </a:solidFill>
              <a:cs typeface="Arial"/>
            </a:endParaRPr>
          </a:p>
          <a:p>
            <a:pPr lvl="5"/>
            <a:endParaRPr lang="ru-RU">
              <a:solidFill>
                <a:schemeClr val="bg1"/>
              </a:solidFill>
            </a:endParaRPr>
          </a:p>
          <a:p>
            <a:pPr lvl="5"/>
            <a:endParaRPr lang="ru-RU">
              <a:solidFill>
                <a:schemeClr val="bg1"/>
              </a:solidFill>
              <a:cs typeface="Arial"/>
            </a:endParaRPr>
          </a:p>
          <a:p>
            <a:pPr lvl="5"/>
            <a:endParaRPr lang="ru-RU">
              <a:solidFill>
                <a:schemeClr val="bg1"/>
              </a:solidFill>
            </a:endParaRPr>
          </a:p>
          <a:p>
            <a:pPr lvl="5"/>
            <a:endParaRPr lang="ru-RU">
              <a:solidFill>
                <a:schemeClr val="bg1"/>
              </a:solidFill>
            </a:endParaRPr>
          </a:p>
          <a:p>
            <a:pPr lvl="5"/>
            <a:endParaRPr lang="ru-RU">
              <a:solidFill>
                <a:schemeClr val="bg1"/>
              </a:solidFill>
            </a:endParaRPr>
          </a:p>
          <a:p>
            <a:pPr lvl="5"/>
            <a:endParaRPr lang="ru-RU">
              <a:solidFill>
                <a:schemeClr val="bg1"/>
              </a:solidFill>
            </a:endParaRPr>
          </a:p>
          <a:p>
            <a:pPr lvl="5"/>
            <a:endParaRPr lang="ru-RU">
              <a:solidFill>
                <a:schemeClr val="bg1"/>
              </a:solidFill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ACC5AE-17E2-990E-9646-13BC3C4E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9" y="2120495"/>
            <a:ext cx="7507884" cy="1792734"/>
          </a:xfrm>
          <a:prstGeom prst="rect">
            <a:avLst/>
          </a:prstGeom>
        </p:spPr>
      </p:pic>
      <p:pic>
        <p:nvPicPr>
          <p:cNvPr id="8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3FD1CD-C2E3-4FB3-7B37-71FEF4C38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30" y="4979975"/>
            <a:ext cx="11656457" cy="33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эффекта для</a:t>
            </a:r>
            <a:r>
              <a:rPr lang="en-US" dirty="0"/>
              <a:t> Delivery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03DACF-22E9-8D81-31DE-44F33ACFDB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7265" y="2045006"/>
            <a:ext cx="7128953" cy="6189663"/>
          </a:xfrm>
        </p:spPr>
        <p:txBody>
          <a:bodyPr/>
          <a:lstStyle/>
          <a:p>
            <a:r>
              <a:rPr lang="ru-RU" dirty="0"/>
              <a:t>Главная проблема:</a:t>
            </a:r>
          </a:p>
          <a:p>
            <a:r>
              <a:rPr lang="ru-RU" i="1" dirty="0"/>
              <a:t>Эффект от внешних обстоятельств обычно сильно выше, чем эффект от изменения.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Почему растет график??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Наша фича положительно сказалась на метриках?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Органический рост?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Сезонные эффект?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Закрылся конкурент?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213248-B803-8388-F9DA-5DC08662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022" y="1692965"/>
            <a:ext cx="7787371" cy="47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1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Параметрические распределения, слайд №1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9009213" cy="6189663"/>
          </a:xfrm>
        </p:spPr>
        <p:txBody>
          <a:bodyPr/>
          <a:lstStyle/>
          <a:p>
            <a:r>
              <a:rPr lang="ru-RU">
                <a:cs typeface="Arial"/>
              </a:rPr>
              <a:t>Параметрические распределения определяются только небольшим числом параметров, т.е. зная их можно получить всю информацию о распределении.</a:t>
            </a:r>
          </a:p>
          <a:p>
            <a:r>
              <a:rPr lang="ru-RU">
                <a:cs typeface="Arial"/>
              </a:rPr>
              <a:t>Например нормальное распределение можно </a:t>
            </a:r>
            <a:r>
              <a:rPr lang="ru-RU" err="1">
                <a:cs typeface="Arial"/>
              </a:rPr>
              <a:t>параметризуется</a:t>
            </a:r>
            <a:r>
              <a:rPr lang="ru-RU">
                <a:cs typeface="Arial"/>
              </a:rPr>
              <a:t> первым и вторым центральными моментами (средним и дисперсией). 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50</a:t>
            </a:fld>
            <a:endParaRPr lang="ru-RU"/>
          </a:p>
        </p:txBody>
      </p:sp>
      <p:pic>
        <p:nvPicPr>
          <p:cNvPr id="8" name="Рисунок 8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338336D-93F7-DEC5-AFF0-669E29AE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668" y="2437936"/>
            <a:ext cx="5089857" cy="3787826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FC189C82-541D-0D3F-799C-D2CB2F89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639" y="5698624"/>
            <a:ext cx="6567539" cy="17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46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Параметрические распределения, слайд №2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9009213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Равномерное распределение </a:t>
            </a:r>
            <a:r>
              <a:rPr lang="ru-RU" dirty="0" err="1">
                <a:cs typeface="Arial"/>
              </a:rPr>
              <a:t>параметризуется</a:t>
            </a:r>
            <a:r>
              <a:rPr lang="ru-RU" dirty="0">
                <a:cs typeface="Arial"/>
              </a:rPr>
              <a:t> тоже двумя параметрами </a:t>
            </a:r>
            <a:r>
              <a:rPr lang="ru-RU" dirty="0" err="1">
                <a:cs typeface="Arial"/>
              </a:rPr>
              <a:t>a</a:t>
            </a:r>
            <a:r>
              <a:rPr lang="ru-RU" dirty="0">
                <a:cs typeface="Arial"/>
              </a:rPr>
              <a:t> и </a:t>
            </a:r>
            <a:r>
              <a:rPr lang="ru-RU" dirty="0" err="1">
                <a:cs typeface="Arial"/>
              </a:rPr>
              <a:t>b</a:t>
            </a:r>
            <a:r>
              <a:rPr lang="ru-RU" dirty="0">
                <a:cs typeface="Arial"/>
              </a:rPr>
              <a:t>, но на самом деле зная первый и второй центральные моменты. Для этого нужно решить квадратное уравнение: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51</a:t>
            </a:fld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0E8F189-16FF-3372-2D9F-1B04385E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854" y="2271095"/>
            <a:ext cx="4173220" cy="6206448"/>
          </a:xfrm>
          <a:prstGeom prst="rect">
            <a:avLst/>
          </a:prstGeom>
        </p:spPr>
      </p:pic>
      <p:pic>
        <p:nvPicPr>
          <p:cNvPr id="7" name="Рисунок 7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4FA3D5F5-68D7-1DFC-9091-27CBB8C6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69" y="4660971"/>
            <a:ext cx="7427984" cy="22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64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Статистика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289739-08C3-38EE-22C4-027F462E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772400" cy="6178873"/>
          </a:xfrm>
        </p:spPr>
        <p:txBody>
          <a:bodyPr/>
          <a:lstStyle/>
          <a:p>
            <a:r>
              <a:rPr lang="ru-RU" dirty="0">
                <a:cs typeface="Arial"/>
              </a:rPr>
              <a:t>Помимо того, что мы знаем </a:t>
            </a:r>
            <a:r>
              <a:rPr lang="ru-RU" dirty="0" err="1">
                <a:cs typeface="Arial"/>
              </a:rPr>
              <a:t>поюзерную</a:t>
            </a:r>
            <a:r>
              <a:rPr lang="ru-RU" dirty="0">
                <a:cs typeface="Arial"/>
              </a:rPr>
              <a:t> метрику, нам необходимо выбрать </a:t>
            </a:r>
            <a:r>
              <a:rPr lang="ru-RU" b="1" dirty="0">
                <a:cs typeface="Arial"/>
              </a:rPr>
              <a:t>статистику</a:t>
            </a:r>
            <a:r>
              <a:rPr lang="ru-RU" dirty="0">
                <a:cs typeface="Arial"/>
              </a:rPr>
              <a:t> (т.е. агрегат):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Среднее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Медиану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Др. квантили</a:t>
            </a:r>
            <a:endParaRPr lang="en-US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Ratio</a:t>
            </a:r>
            <a:endParaRPr lang="ru-RU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Равенство всех моментов??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Если выбрана метрика</a:t>
            </a:r>
            <a:r>
              <a:rPr lang="en-US" dirty="0">
                <a:cs typeface="Arial"/>
              </a:rPr>
              <a:t> revenue per user,</a:t>
            </a:r>
            <a:r>
              <a:rPr lang="ru-RU" dirty="0">
                <a:cs typeface="Arial"/>
              </a:rPr>
              <a:t> а наша цель зарабатывать как можно больше, мы должны выбрать </a:t>
            </a:r>
            <a:r>
              <a:rPr lang="ru-RU" b="1" dirty="0">
                <a:cs typeface="Arial"/>
              </a:rPr>
              <a:t>среднее</a:t>
            </a:r>
            <a:r>
              <a:rPr lang="ru-RU" dirty="0">
                <a:cs typeface="Arial"/>
              </a:rPr>
              <a:t>, т.к. (</a:t>
            </a:r>
            <a:r>
              <a:rPr lang="ru-RU" i="1" dirty="0">
                <a:cs typeface="Arial"/>
              </a:rPr>
              <a:t>суммарные деньги) =</a:t>
            </a:r>
            <a:r>
              <a:rPr lang="en-US" i="1" dirty="0">
                <a:cs typeface="Arial"/>
              </a:rPr>
              <a:t> ARPU * </a:t>
            </a:r>
            <a:r>
              <a:rPr lang="ru-RU" i="1" dirty="0">
                <a:cs typeface="Arial"/>
              </a:rPr>
              <a:t>(кол-во юзеров), </a:t>
            </a:r>
            <a:r>
              <a:rPr lang="ru-RU" dirty="0">
                <a:cs typeface="Arial"/>
              </a:rPr>
              <a:t>а размер выборки в тесте фиксирован.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784BCC-5BC6-0CEF-F672-5065AEA1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90" y="3284771"/>
            <a:ext cx="7772400" cy="31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29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Статистика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289739-08C3-38EE-22C4-027F462E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4649691" cy="6178873"/>
          </a:xfrm>
        </p:spPr>
        <p:txBody>
          <a:bodyPr/>
          <a:lstStyle/>
          <a:p>
            <a:r>
              <a:rPr lang="ru-RU" dirty="0">
                <a:cs typeface="Arial"/>
              </a:rPr>
              <a:t>Каждая статистика имеет свое распределение, которое следует из распределения метрики.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В случае, если распределение параметрическое – нам нужно знать только ограниченное число параметров.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В противном случае – нам придется искать способ сравнивать распределения напрямую (</a:t>
            </a:r>
            <a:r>
              <a:rPr lang="ru-RU" dirty="0" err="1">
                <a:cs typeface="Arial"/>
              </a:rPr>
              <a:t>по-точечно</a:t>
            </a:r>
            <a:r>
              <a:rPr lang="ru-RU" dirty="0">
                <a:cs typeface="Arial"/>
              </a:rPr>
              <a:t> или квантилями).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Для дискретных непараметрических распределений– всегда только </a:t>
            </a:r>
            <a:r>
              <a:rPr lang="ru-RU" dirty="0" err="1">
                <a:cs typeface="Arial"/>
              </a:rPr>
              <a:t>по-точечно</a:t>
            </a:r>
            <a:r>
              <a:rPr lang="ru-RU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7093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А/В-теста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54</a:t>
            </a:fld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83962EA-A7A2-FF4D-FF7D-D0F9CE9D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97" y="2270923"/>
            <a:ext cx="10958419" cy="60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80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Статистические тесты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2268219"/>
          </a:xfrm>
        </p:spPr>
        <p:txBody>
          <a:bodyPr/>
          <a:lstStyle/>
          <a:p>
            <a:pPr lvl="5"/>
            <a:r>
              <a:rPr lang="ru-RU" sz="2400" b="1" dirty="0">
                <a:cs typeface="Arial"/>
              </a:rPr>
              <a:t>Среднее в континуальных метриках</a:t>
            </a:r>
          </a:p>
          <a:p>
            <a:pPr marL="575945" lvl="7" indent="-539750"/>
            <a:r>
              <a:rPr lang="ru-RU" sz="2400" dirty="0">
                <a:cs typeface="Arial"/>
              </a:rPr>
              <a:t>Обычно значение метрики </a:t>
            </a:r>
            <a:r>
              <a:rPr lang="en-US" sz="2400" dirty="0" err="1">
                <a:cs typeface="Arial"/>
              </a:rPr>
              <a:t>i.i.d</a:t>
            </a:r>
            <a:r>
              <a:rPr lang="ru-RU" sz="2400" dirty="0">
                <a:cs typeface="Arial"/>
              </a:rPr>
              <a:t>.</a:t>
            </a:r>
          </a:p>
          <a:p>
            <a:pPr marL="575945" lvl="7" indent="-539750"/>
            <a:r>
              <a:rPr lang="ru-RU" sz="2400" dirty="0">
                <a:ea typeface="+mn-lt"/>
                <a:cs typeface="+mn-lt"/>
              </a:rPr>
              <a:t>Для больших выборок будет работать ЦПТ </a:t>
            </a:r>
          </a:p>
          <a:p>
            <a:pPr marL="575945" lvl="7" indent="-539750"/>
            <a:r>
              <a:rPr lang="ru-RU" sz="2400" dirty="0">
                <a:ea typeface="+mn-lt"/>
                <a:cs typeface="+mn-lt"/>
              </a:rPr>
              <a:t>Дисперсия суммы равна сумме дисперсий (КГ и ТГ независимы)</a:t>
            </a:r>
          </a:p>
          <a:p>
            <a:pPr marL="575945" lvl="7" indent="-539750"/>
            <a:r>
              <a:rPr lang="ru-RU" sz="2400" dirty="0">
                <a:ea typeface="+mn-lt"/>
                <a:cs typeface="+mn-lt"/>
              </a:rPr>
              <a:t>Можем посчитать без-масштабный</a:t>
            </a:r>
            <a:r>
              <a:rPr lang="en-US" sz="2400" dirty="0">
                <a:ea typeface="+mn-lt"/>
                <a:cs typeface="+mn-lt"/>
              </a:rPr>
              <a:t> z-score</a:t>
            </a:r>
            <a:endParaRPr lang="ru-RU" sz="2400" dirty="0">
              <a:ea typeface="+mn-lt"/>
              <a:cs typeface="+mn-lt"/>
            </a:endParaRPr>
          </a:p>
          <a:p>
            <a:pPr marL="36195" lvl="7" indent="0">
              <a:buNone/>
            </a:pPr>
            <a:endParaRPr lang="ru-RU" sz="2400" dirty="0">
              <a:cs typeface="Arial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869036"/>
          </a:xfrm>
        </p:spPr>
        <p:txBody>
          <a:bodyPr/>
          <a:lstStyle/>
          <a:p>
            <a:pPr lvl="5"/>
            <a:r>
              <a:rPr lang="ru-RU" sz="2400" b="1" dirty="0">
                <a:cs typeface="Arial"/>
              </a:rPr>
              <a:t>Биноминальные метрики (конверсии)</a:t>
            </a:r>
          </a:p>
          <a:p>
            <a:pPr marL="575945" lvl="7" indent="-539750"/>
            <a:r>
              <a:rPr lang="ru-RU" sz="2400" dirty="0">
                <a:cs typeface="Arial" panose="020B0604020202020204"/>
              </a:rPr>
              <a:t>Имеют биноминальное распределение</a:t>
            </a:r>
          </a:p>
          <a:p>
            <a:pPr marL="575945" lvl="7" indent="-539750"/>
            <a:r>
              <a:rPr lang="ru-RU" sz="2400" dirty="0">
                <a:cs typeface="Arial" panose="020B0604020202020204"/>
              </a:rPr>
              <a:t>Если конверсия равна</a:t>
            </a:r>
            <a:r>
              <a:rPr lang="en-US" sz="2400" dirty="0">
                <a:cs typeface="Arial" panose="020B0604020202020204"/>
              </a:rPr>
              <a:t> p,</a:t>
            </a:r>
            <a:r>
              <a:rPr lang="ru-RU" sz="2400" dirty="0">
                <a:cs typeface="Arial" panose="020B0604020202020204"/>
              </a:rPr>
              <a:t> до дисперсия </a:t>
            </a:r>
            <a:r>
              <a:rPr lang="en-US" sz="2400" dirty="0">
                <a:cs typeface="Arial" panose="020B0604020202020204"/>
              </a:rPr>
              <a:t>p*(p-1)</a:t>
            </a:r>
            <a:endParaRPr lang="ru-RU" sz="2400" dirty="0">
              <a:ea typeface="+mn-lt"/>
              <a:cs typeface="+mn-lt"/>
            </a:endParaRPr>
          </a:p>
          <a:p>
            <a:pPr marL="575945" lvl="7" indent="-539750"/>
            <a:r>
              <a:rPr lang="ru-RU" sz="2400" dirty="0">
                <a:cs typeface="Arial" panose="020B0604020202020204"/>
              </a:rPr>
              <a:t>Очень похоже на среднее, поэтому имеет похожую формулу</a:t>
            </a:r>
          </a:p>
          <a:p>
            <a:pPr marL="575945" lvl="7" indent="-539750">
              <a:buClr>
                <a:srgbClr val="000000"/>
              </a:buClr>
            </a:pPr>
            <a:endParaRPr lang="ru-RU" sz="2400" dirty="0">
              <a:cs typeface="Arial" panose="020B0604020202020204"/>
            </a:endParaRPr>
          </a:p>
          <a:p>
            <a:pPr marL="575945" lvl="7" indent="-539750">
              <a:buClr>
                <a:srgbClr val="000000"/>
              </a:buClr>
            </a:pPr>
            <a:endParaRPr lang="ru-RU" sz="2400" dirty="0">
              <a:cs typeface="Arial" panose="020B0604020202020204"/>
            </a:endParaRPr>
          </a:p>
          <a:p>
            <a:pPr marL="575945" lvl="7" indent="-539750">
              <a:buClr>
                <a:srgbClr val="000000"/>
              </a:buClr>
              <a:buAutoNum type="arabicPeriod"/>
            </a:pPr>
            <a:endParaRPr lang="ru-RU" sz="2400" dirty="0">
              <a:cs typeface="Arial" panose="020B0604020202020204"/>
            </a:endParaRPr>
          </a:p>
          <a:p>
            <a:pPr marL="575945" lvl="7" indent="-539750">
              <a:buClr>
                <a:srgbClr val="000000"/>
              </a:buClr>
            </a:pPr>
            <a:endParaRPr lang="ru-RU" dirty="0">
              <a:cs typeface="Arial" panose="020B0604020202020204"/>
            </a:endParaRPr>
          </a:p>
          <a:p>
            <a:pPr marL="0" lvl="7" indent="0">
              <a:buClr>
                <a:srgbClr val="000000"/>
              </a:buClr>
              <a:buNone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B4B1B5-B5A5-2E28-3010-288DAC76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6" y="5185094"/>
            <a:ext cx="3374229" cy="24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66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Верность нулевой гипотезе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4758179" cy="6189663"/>
          </a:xfrm>
        </p:spPr>
        <p:txBody>
          <a:bodyPr/>
          <a:lstStyle/>
          <a:p>
            <a:pPr marL="36195" lvl="7" indent="0">
              <a:buNone/>
            </a:pPr>
            <a:r>
              <a:rPr lang="ru-RU" sz="2400" dirty="0">
                <a:ea typeface="+mn-lt"/>
                <a:cs typeface="+mn-lt"/>
              </a:rPr>
              <a:t>При верности нулевой гипотезе </a:t>
            </a:r>
            <a:r>
              <a:rPr lang="en-US" sz="2400" dirty="0">
                <a:ea typeface="+mn-lt"/>
                <a:cs typeface="+mn-lt"/>
              </a:rPr>
              <a:t>z-score</a:t>
            </a:r>
            <a:r>
              <a:rPr lang="ru-RU" sz="2400" dirty="0">
                <a:ea typeface="+mn-lt"/>
                <a:cs typeface="+mn-lt"/>
              </a:rPr>
              <a:t> имеет нормальное распределение:</a:t>
            </a:r>
          </a:p>
          <a:p>
            <a:pPr marL="379095" lvl="7" indent="-342900">
              <a:buFont typeface="Arial" panose="020B0604020202020204" pitchFamily="34" charset="0"/>
              <a:buChar char="•"/>
            </a:pPr>
            <a:r>
              <a:rPr lang="ru-RU" sz="2400" dirty="0">
                <a:ea typeface="+mn-lt"/>
                <a:cs typeface="+mn-lt"/>
              </a:rPr>
              <a:t> с центре в 0</a:t>
            </a:r>
            <a:endParaRPr lang="en-US" sz="2400" dirty="0">
              <a:ea typeface="+mn-lt"/>
              <a:cs typeface="+mn-lt"/>
            </a:endParaRPr>
          </a:p>
          <a:p>
            <a:pPr marL="379095" lvl="7" indent="-342900">
              <a:buFont typeface="Arial" panose="020B0604020202020204" pitchFamily="34" charset="0"/>
              <a:buChar char="•"/>
            </a:pPr>
            <a:r>
              <a:rPr lang="ru-RU" sz="2400" dirty="0">
                <a:ea typeface="+mn-lt"/>
                <a:cs typeface="+mn-lt"/>
              </a:rPr>
              <a:t>Дисперсию посчитаем через ЦПТ.</a:t>
            </a:r>
            <a:endParaRPr lang="ru-RU" sz="2400" dirty="0">
              <a:cs typeface="Arial"/>
            </a:endParaRPr>
          </a:p>
          <a:p>
            <a:pPr marL="899795" lvl="8" indent="-359410"/>
            <a:endParaRPr lang="ru-RU" sz="2400" dirty="0">
              <a:cs typeface="Arial"/>
            </a:endParaRPr>
          </a:p>
          <a:p>
            <a:pPr marL="899795" lvl="8" indent="-359410"/>
            <a:endParaRPr lang="ru-RU" sz="2400" dirty="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43A672-4DD6-F116-BCD3-D07C01AD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99" y="4085718"/>
            <a:ext cx="8923325" cy="440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00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Аналогично с биноминальными метриками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3035EA-59E0-C155-F065-947F3205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57" y="1909743"/>
            <a:ext cx="12683637" cy="63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8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P-value</a:t>
            </a:r>
            <a:r>
              <a:rPr lang="ru-RU">
                <a:cs typeface="Arial"/>
              </a:rPr>
              <a:t> в</a:t>
            </a:r>
            <a:r>
              <a:rPr lang="en-US">
                <a:cs typeface="Arial"/>
              </a:rPr>
              <a:t> z-</a:t>
            </a:r>
            <a:r>
              <a:rPr lang="ru-RU">
                <a:cs typeface="Arial"/>
              </a:rPr>
              <a:t>тесте</a:t>
            </a: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81174"/>
            <a:ext cx="14758179" cy="6189663"/>
          </a:xfrm>
        </p:spPr>
        <p:txBody>
          <a:bodyPr/>
          <a:lstStyle/>
          <a:p>
            <a:pPr marL="36195" lvl="7" indent="0">
              <a:buNone/>
            </a:pPr>
            <a:r>
              <a:rPr lang="ru-RU" sz="2400" dirty="0">
                <a:ea typeface="+mn-lt"/>
                <a:cs typeface="+mn-lt"/>
              </a:rPr>
              <a:t>Зная </a:t>
            </a:r>
            <a:r>
              <a:rPr lang="en-US" sz="2400" dirty="0">
                <a:ea typeface="+mn-lt"/>
                <a:cs typeface="+mn-lt"/>
              </a:rPr>
              <a:t>z-score</a:t>
            </a:r>
            <a:r>
              <a:rPr lang="ru-RU" sz="2400" dirty="0">
                <a:ea typeface="+mn-lt"/>
                <a:cs typeface="+mn-lt"/>
              </a:rPr>
              <a:t>, посчитаем </a:t>
            </a:r>
            <a:r>
              <a:rPr lang="en-US" sz="2400" dirty="0">
                <a:ea typeface="+mn-lt"/>
                <a:cs typeface="+mn-lt"/>
              </a:rPr>
              <a:t>p-value</a:t>
            </a:r>
            <a:r>
              <a:rPr lang="ru-RU" sz="2400" dirty="0">
                <a:ea typeface="+mn-lt"/>
                <a:cs typeface="+mn-lt"/>
              </a:rPr>
              <a:t> через квантили нормального распределения.</a:t>
            </a:r>
            <a:endParaRPr lang="ru-RU" sz="2400" dirty="0">
              <a:cs typeface="Arial"/>
            </a:endParaRPr>
          </a:p>
          <a:p>
            <a:pPr marL="899795" lvl="8" indent="-359410"/>
            <a:endParaRPr lang="ru-RU" sz="2400" dirty="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53220D-AA5D-E760-6578-5C22D0D6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6" y="3886349"/>
            <a:ext cx="7258654" cy="29180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096FF1-0CBD-01E0-A749-37E950BF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017" y="3382637"/>
            <a:ext cx="7950967" cy="39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06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Связь с </a:t>
            </a:r>
            <a:r>
              <a:rPr lang="ru-RU" dirty="0" err="1">
                <a:cs typeface="Arial"/>
              </a:rPr>
              <a:t>дов</a:t>
            </a:r>
            <a:r>
              <a:rPr lang="ru-RU" dirty="0">
                <a:cs typeface="Arial"/>
              </a:rPr>
              <a:t>. интервалами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3F3080-27FE-B532-69F5-0EBC7A20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993" y="2341048"/>
            <a:ext cx="7772400" cy="4422788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A387C23C-2B14-A6CD-CF3D-1DAA6E0F83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9" y="2035229"/>
            <a:ext cx="7195006" cy="6189663"/>
          </a:xfrm>
        </p:spPr>
        <p:txBody>
          <a:bodyPr/>
          <a:lstStyle/>
          <a:p>
            <a:pPr marL="36195" lvl="7" indent="0">
              <a:buNone/>
            </a:pPr>
            <a:r>
              <a:rPr lang="ru-RU" sz="2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На самом деле статистический критерий под капотом оценивает </a:t>
            </a:r>
            <a:r>
              <a:rPr lang="ru-RU" sz="24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дов</a:t>
            </a:r>
            <a:r>
              <a:rPr lang="ru-RU" sz="2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-интервал для разницы между группами и сравнивает его с нулем.</a:t>
            </a:r>
          </a:p>
          <a:p>
            <a:pPr marL="36195" lvl="7" indent="0">
              <a:buNone/>
            </a:pPr>
            <a:endParaRPr lang="ru-RU" sz="2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36195" lvl="7" indent="0">
              <a:buNone/>
            </a:pPr>
            <a:r>
              <a:rPr lang="ru-RU" sz="2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Т.е. </a:t>
            </a:r>
            <a:r>
              <a:rPr lang="en-US" sz="2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p-value</a:t>
            </a:r>
            <a:r>
              <a:rPr lang="ru-RU" sz="2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неразрывно связано с </a:t>
            </a:r>
            <a:r>
              <a:rPr lang="ru-RU" sz="2400" dirty="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дов</a:t>
            </a:r>
            <a:r>
              <a:rPr lang="ru-RU" sz="24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-интервалами.</a:t>
            </a:r>
          </a:p>
          <a:p>
            <a:pPr marL="36195" lvl="7" indent="0">
              <a:buNone/>
            </a:pPr>
            <a:endParaRPr lang="ru-RU" sz="2400" b="0" i="0" dirty="0">
              <a:effectLst/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algn="l"/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 общем случае:</a:t>
            </a:r>
          </a:p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сли проверяется точечная нулевая гипотеза 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H0: </a:t>
            </a:r>
            <a:r>
              <a:rPr lang="el-G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θ = θ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_0</a:t>
            </a:r>
            <a:r>
              <a:rPr lang="ru-RU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против двусторонней альтернативы, то доверительный интервал с уровнем доверия 1 − </a:t>
            </a:r>
            <a:r>
              <a:rPr lang="el-GR" sz="2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ru-RU" sz="2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будет состоять из всех значений </a:t>
            </a:r>
            <a:r>
              <a:rPr lang="el-GR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_0</a:t>
            </a:r>
            <a:r>
              <a:rPr lang="el-GR" sz="2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 которых такая нулевая гипотеза не отвергается на уровне значимости </a:t>
            </a:r>
            <a:r>
              <a:rPr lang="el-GR" sz="2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ru-RU" sz="2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против двусторонней альтернативы.</a:t>
            </a:r>
          </a:p>
          <a:p>
            <a:pPr marL="36195" lvl="7" indent="0">
              <a:buNone/>
            </a:pPr>
            <a:endParaRPr lang="ru-RU" sz="24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2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Внешние эффекты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EE30C5-6918-0D21-5103-6983D995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83" y="2311143"/>
            <a:ext cx="11848413" cy="56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T-</a:t>
            </a:r>
            <a:r>
              <a:rPr lang="ru-RU" dirty="0">
                <a:cs typeface="Arial"/>
              </a:rPr>
              <a:t>критерий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041511-1303-9B35-A79A-7DB14638E4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8233393" cy="6189663"/>
          </a:xfrm>
        </p:spPr>
        <p:txBody>
          <a:bodyPr/>
          <a:lstStyle/>
          <a:p>
            <a:pPr marL="36195" lvl="7" indent="0">
              <a:buNone/>
            </a:pPr>
            <a:r>
              <a:rPr lang="ru-RU" sz="2400" dirty="0">
                <a:ea typeface="+mn-lt"/>
                <a:cs typeface="+mn-lt"/>
              </a:rPr>
              <a:t>На самом деле мы сделали одну ошибку:</a:t>
            </a:r>
          </a:p>
          <a:p>
            <a:pPr marL="36195" lvl="7" indent="0">
              <a:buNone/>
            </a:pPr>
            <a:r>
              <a:rPr lang="ru-RU" sz="2400" dirty="0">
                <a:ea typeface="+mn-lt"/>
                <a:cs typeface="+mn-lt"/>
              </a:rPr>
              <a:t>В</a:t>
            </a:r>
            <a:r>
              <a:rPr lang="en-US" sz="2400" dirty="0">
                <a:ea typeface="+mn-lt"/>
                <a:cs typeface="+mn-lt"/>
              </a:rPr>
              <a:t> z-score</a:t>
            </a:r>
            <a:r>
              <a:rPr lang="ru-RU" sz="2400" dirty="0">
                <a:ea typeface="+mn-lt"/>
                <a:cs typeface="+mn-lt"/>
              </a:rPr>
              <a:t> в знаменателе должна стоять дисперсия статистики, а мы используем формулу ЦПТ через выборочную оценку дисперсии выборки, тем самым немного ошибаясь. </a:t>
            </a:r>
          </a:p>
          <a:p>
            <a:pPr marL="36195" lvl="7" indent="0">
              <a:buNone/>
            </a:pPr>
            <a:endParaRPr lang="ru-RU" sz="2400" dirty="0">
              <a:ea typeface="+mn-lt"/>
              <a:cs typeface="+mn-lt"/>
            </a:endParaRPr>
          </a:p>
          <a:p>
            <a:pPr marL="36195" lvl="7" indent="0">
              <a:buNone/>
            </a:pPr>
            <a:r>
              <a:rPr lang="ru-RU" sz="2400" dirty="0">
                <a:ea typeface="+mn-lt"/>
                <a:cs typeface="+mn-lt"/>
              </a:rPr>
              <a:t>Поэтому в реальности </a:t>
            </a:r>
            <a:r>
              <a:rPr lang="ru-RU" sz="2400" dirty="0" err="1">
                <a:ea typeface="+mn-lt"/>
                <a:cs typeface="+mn-lt"/>
              </a:rPr>
              <a:t>дов</a:t>
            </a:r>
            <a:r>
              <a:rPr lang="ru-RU" sz="2400" dirty="0">
                <a:ea typeface="+mn-lt"/>
                <a:cs typeface="+mn-lt"/>
              </a:rPr>
              <a:t>. интервал шире. Для данного кейса существует специальное распределение – т.н. распределение </a:t>
            </a:r>
            <a:r>
              <a:rPr lang="ru-RU" sz="2400" dirty="0" err="1">
                <a:ea typeface="+mn-lt"/>
                <a:cs typeface="+mn-lt"/>
              </a:rPr>
              <a:t>Стъюдента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ru-RU" sz="2400" dirty="0">
                <a:ea typeface="+mn-lt"/>
                <a:cs typeface="+mn-lt"/>
              </a:rPr>
              <a:t>или</a:t>
            </a:r>
            <a:r>
              <a:rPr lang="en-US" sz="2400" dirty="0">
                <a:ea typeface="+mn-lt"/>
                <a:cs typeface="+mn-lt"/>
              </a:rPr>
              <a:t> t-</a:t>
            </a:r>
            <a:r>
              <a:rPr lang="ru-RU" sz="2400" dirty="0">
                <a:ea typeface="+mn-lt"/>
                <a:cs typeface="+mn-lt"/>
              </a:rPr>
              <a:t>распределение</a:t>
            </a:r>
            <a:r>
              <a:rPr lang="en-US" sz="2400" dirty="0">
                <a:ea typeface="+mn-lt"/>
                <a:cs typeface="+mn-lt"/>
              </a:rPr>
              <a:t>)</a:t>
            </a:r>
            <a:r>
              <a:rPr lang="ru-RU" sz="2400" dirty="0">
                <a:ea typeface="+mn-lt"/>
                <a:cs typeface="+mn-lt"/>
              </a:rPr>
              <a:t>. </a:t>
            </a:r>
          </a:p>
          <a:p>
            <a:pPr marL="36195" lvl="7" indent="0">
              <a:buNone/>
            </a:pPr>
            <a:endParaRPr lang="ru-RU" sz="2400" dirty="0">
              <a:ea typeface="+mn-lt"/>
              <a:cs typeface="+mn-lt"/>
            </a:endParaRPr>
          </a:p>
          <a:p>
            <a:pPr marL="36195" lvl="7" indent="0">
              <a:buNone/>
            </a:pPr>
            <a:r>
              <a:rPr lang="ru-RU" sz="2400" dirty="0">
                <a:ea typeface="+mn-lt"/>
                <a:cs typeface="+mn-lt"/>
              </a:rPr>
              <a:t>В отличии от нормального, данное распределение параметрическое и зависит от размера выборки. Чем он больше, тем лучше мы оцениваем знаменатель</a:t>
            </a:r>
            <a:r>
              <a:rPr lang="ru-RU" sz="2400" dirty="0">
                <a:ea typeface="+mn-lt"/>
                <a:cs typeface="Arial"/>
              </a:rPr>
              <a:t>.</a:t>
            </a:r>
          </a:p>
          <a:p>
            <a:pPr marL="36195" lvl="7" indent="0">
              <a:buNone/>
            </a:pPr>
            <a:endParaRPr lang="ru-RU" sz="2400" dirty="0">
              <a:ea typeface="+mn-lt"/>
              <a:cs typeface="Arial"/>
            </a:endParaRPr>
          </a:p>
          <a:p>
            <a:pPr marL="36195" lvl="7" indent="0">
              <a:buNone/>
            </a:pPr>
            <a:r>
              <a:rPr lang="ru-RU" sz="2400" dirty="0">
                <a:ea typeface="+mn-lt"/>
                <a:cs typeface="Arial"/>
              </a:rPr>
              <a:t>В реальности, на практических размерах выборки </a:t>
            </a:r>
            <a:r>
              <a:rPr lang="en-US" sz="2400" dirty="0">
                <a:ea typeface="+mn-lt"/>
                <a:cs typeface="Arial"/>
              </a:rPr>
              <a:t>t-</a:t>
            </a:r>
            <a:r>
              <a:rPr lang="ru-RU" sz="2400" dirty="0">
                <a:ea typeface="+mn-lt"/>
                <a:cs typeface="Arial"/>
              </a:rPr>
              <a:t> и </a:t>
            </a:r>
            <a:r>
              <a:rPr lang="en-US" sz="2400" dirty="0">
                <a:ea typeface="+mn-lt"/>
                <a:cs typeface="Arial"/>
              </a:rPr>
              <a:t>z-</a:t>
            </a:r>
            <a:r>
              <a:rPr lang="ru-RU" sz="2400" dirty="0">
                <a:ea typeface="+mn-lt"/>
                <a:cs typeface="Arial"/>
              </a:rPr>
              <a:t>распределение будут почти совпадать.</a:t>
            </a:r>
            <a:endParaRPr lang="ru-RU" sz="2400" dirty="0">
              <a:ea typeface="+mn-lt"/>
              <a:cs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50D4AE-394E-0F88-FFF1-DBEAE38A8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626" y="2447292"/>
            <a:ext cx="2555590" cy="21474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C73C9F-3BD3-D058-84D8-3A5C1F30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206" y="5594888"/>
            <a:ext cx="4418946" cy="30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59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Bootstrap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EA5722-C0E3-0309-6821-D14CFDA6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45" y="2220228"/>
            <a:ext cx="11264130" cy="590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32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</a:t>
            </a: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909233"/>
            <a:ext cx="9302776" cy="6189663"/>
          </a:xfrm>
        </p:spPr>
        <p:txBody>
          <a:bodyPr/>
          <a:lstStyle/>
          <a:p>
            <a:r>
              <a:rPr lang="ru-RU" dirty="0"/>
              <a:t>Имеем А/В-тест по юзерам. </a:t>
            </a:r>
            <a:r>
              <a:rPr lang="ru-RU" dirty="0">
                <a:cs typeface="Arial"/>
              </a:rPr>
              <a:t>Хотим посчитать средний чек.</a:t>
            </a:r>
          </a:p>
          <a:p>
            <a:r>
              <a:rPr lang="ru-RU" dirty="0">
                <a:cs typeface="Arial"/>
              </a:rPr>
              <a:t>Проблема в том, что у одного юзера может быть несколько чеков (т.е. юзер является кластером).</a:t>
            </a:r>
          </a:p>
          <a:p>
            <a:r>
              <a:rPr lang="ru-RU" dirty="0">
                <a:cs typeface="Arial"/>
              </a:rPr>
              <a:t>Особенность </a:t>
            </a:r>
            <a:r>
              <a:rPr lang="en-US" dirty="0">
                <a:cs typeface="Arial"/>
              </a:rPr>
              <a:t>ratio-</a:t>
            </a:r>
            <a:r>
              <a:rPr lang="ru-RU" dirty="0">
                <a:cs typeface="Arial"/>
              </a:rPr>
              <a:t>метрик – и числитель, и знаменатель может меняться в течении теста.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Есть 2 вида усреднения: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т.н. “наивное среднее”, когда мы суммируем метрики от всех юнитов и делим на их общее количество юнитов во всех кластерах.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т.н. “нормализованное среднее”, когда мы считаем среднее значение по каждому кластеру и затем усредняем уже кластеры</a:t>
            </a:r>
          </a:p>
          <a:p>
            <a:endParaRPr lang="ru-RU" dirty="0"/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62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457C30-DDCE-80F3-C8CB-D2F9DCCF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104" y="5376129"/>
            <a:ext cx="3421837" cy="1242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56A908-FA2F-FF62-BBF8-411418F0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5371" y="6879696"/>
            <a:ext cx="4038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21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Кластерная рандомизация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982C11-E596-B8CE-59D1-7DAC5F90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075" y="2303529"/>
            <a:ext cx="12580937" cy="60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87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ICC</a:t>
            </a: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271588" cy="6189663"/>
          </a:xfrm>
        </p:spPr>
        <p:txBody>
          <a:bodyPr/>
          <a:lstStyle/>
          <a:p>
            <a:r>
              <a:rPr lang="ru-RU" dirty="0"/>
              <a:t>Проблема кластерной рандомизации в том, что элементы зависимы и эффективный</a:t>
            </a:r>
            <a:r>
              <a:rPr lang="en-US" dirty="0"/>
              <a:t> sample size</a:t>
            </a:r>
            <a:r>
              <a:rPr lang="ru-RU" dirty="0"/>
              <a:t> ниже, т.к. дисперсия считается по-другому.</a:t>
            </a:r>
          </a:p>
          <a:p>
            <a:endParaRPr lang="ru-RU" dirty="0"/>
          </a:p>
          <a:p>
            <a:r>
              <a:rPr lang="ru-RU" dirty="0"/>
              <a:t>Можем оценить эффект зависимости через т.н. Коэффициент </a:t>
            </a:r>
            <a:r>
              <a:rPr lang="ru-RU" dirty="0" err="1"/>
              <a:t>внутрикластерной</a:t>
            </a:r>
            <a:r>
              <a:rPr lang="ru-RU" dirty="0"/>
              <a:t> корреляции: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112A4B-CFC4-F033-F2FF-A7A7BB17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309" y="5393531"/>
            <a:ext cx="4655394" cy="28533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DCCB2E-6999-622A-6B67-A577CD161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505" y="2298700"/>
            <a:ext cx="6070600" cy="18923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C28DCE-F256-A587-0F83-6C307ACF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63" y="5905459"/>
            <a:ext cx="4124901" cy="13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9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Какое среднее правильнее использовать?</a:t>
            </a: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7" y="1781174"/>
            <a:ext cx="10372159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Про 2 вида усреднения: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Наивное среднее обладает тем самым недостатком “наивной” дисперсии в кластерном тесте, поскольку юниты анализа зависимы, и для </a:t>
            </a:r>
            <a:r>
              <a:rPr lang="en" dirty="0"/>
              <a:t>OAC </a:t>
            </a:r>
            <a:r>
              <a:rPr lang="ru-RU" dirty="0"/>
              <a:t>не подходит </a:t>
            </a:r>
            <a:r>
              <a:rPr lang="en" dirty="0"/>
              <a:t>t-</a:t>
            </a:r>
            <a:r>
              <a:rPr lang="ru-RU" dirty="0"/>
              <a:t>критерий.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Нормализованное среднее фактически делает юнитом анализа кластер, изменяя метрику (теперь метрика </a:t>
            </a:r>
            <a:r>
              <a:rPr lang="ru-RU" dirty="0" err="1"/>
              <a:t>по-кластерная</a:t>
            </a:r>
            <a:r>
              <a:rPr lang="ru-RU" dirty="0"/>
              <a:t> — это среднее внутри кластера), но при этом юниты анализа уже независимы и можно использовать </a:t>
            </a:r>
            <a:r>
              <a:rPr lang="en" dirty="0"/>
              <a:t>t-</a:t>
            </a:r>
            <a:r>
              <a:rPr lang="ru-RU" dirty="0"/>
              <a:t>критерий</a:t>
            </a:r>
          </a:p>
          <a:p>
            <a:endParaRPr lang="ru-RU" dirty="0"/>
          </a:p>
          <a:p>
            <a:r>
              <a:rPr lang="ru-RU" dirty="0"/>
              <a:t>Оба средних дают разные веса каждом пользователю.</a:t>
            </a:r>
          </a:p>
          <a:p>
            <a:r>
              <a:rPr lang="ru-RU" dirty="0"/>
              <a:t>Если </a:t>
            </a:r>
            <a:r>
              <a:rPr lang="en" i="1" dirty="0" err="1"/>
              <a:t>wi</a:t>
            </a:r>
            <a:r>
              <a:rPr lang="ru-RU" i="1" dirty="0"/>
              <a:t>_</a:t>
            </a:r>
            <a:r>
              <a:rPr lang="en" dirty="0"/>
              <a:t> </a:t>
            </a:r>
            <a:r>
              <a:rPr lang="ru-RU" dirty="0"/>
              <a:t>равно </a:t>
            </a:r>
            <a:r>
              <a:rPr lang="ru-RU" i="1" dirty="0"/>
              <a:t>1/</a:t>
            </a:r>
            <a:r>
              <a:rPr lang="en" i="1" dirty="0"/>
              <a:t>k</a:t>
            </a:r>
            <a:r>
              <a:rPr lang="en" dirty="0"/>
              <a:t> </a:t>
            </a:r>
            <a:r>
              <a:rPr lang="ru-RU" dirty="0"/>
              <a:t>для всех кластеров, то </a:t>
            </a:r>
            <a:r>
              <a:rPr lang="en" i="1" dirty="0" err="1"/>
              <a:t>Rweighted</a:t>
            </a:r>
            <a:r>
              <a:rPr lang="en" i="1" dirty="0"/>
              <a:t> = Rb</a:t>
            </a:r>
            <a:r>
              <a:rPr lang="en" dirty="0"/>
              <a:t>, </a:t>
            </a:r>
            <a:r>
              <a:rPr lang="ru-RU" dirty="0"/>
              <a:t>т.е. мы получаем нормализованное среднее. Если </a:t>
            </a:r>
            <a:r>
              <a:rPr lang="en" i="1" dirty="0"/>
              <a:t>w</a:t>
            </a:r>
            <a:r>
              <a:rPr lang="ru-RU" i="1" dirty="0"/>
              <a:t>_</a:t>
            </a:r>
            <a:r>
              <a:rPr lang="en" i="1" dirty="0" err="1"/>
              <a:t>i</a:t>
            </a:r>
            <a:r>
              <a:rPr lang="en" i="1" dirty="0"/>
              <a:t> = n</a:t>
            </a:r>
            <a:r>
              <a:rPr lang="ru-RU" i="1" dirty="0"/>
              <a:t>_</a:t>
            </a:r>
            <a:r>
              <a:rPr lang="en" i="1" dirty="0" err="1"/>
              <a:t>i</a:t>
            </a:r>
            <a:r>
              <a:rPr lang="en" i="1" dirty="0"/>
              <a:t>/N</a:t>
            </a:r>
            <a:r>
              <a:rPr lang="en" dirty="0"/>
              <a:t>, </a:t>
            </a:r>
            <a:r>
              <a:rPr lang="ru-RU" dirty="0"/>
              <a:t>то </a:t>
            </a:r>
            <a:r>
              <a:rPr lang="en" i="1" dirty="0" err="1"/>
              <a:t>Rweighted</a:t>
            </a:r>
            <a:r>
              <a:rPr lang="en" i="1" dirty="0"/>
              <a:t>=Ra</a:t>
            </a:r>
            <a:r>
              <a:rPr lang="en" dirty="0"/>
              <a:t> </a:t>
            </a:r>
            <a:r>
              <a:rPr lang="ru-RU" dirty="0"/>
              <a:t>и взвешенное среднее равно наивному.</a:t>
            </a:r>
          </a:p>
          <a:p>
            <a:endParaRPr lang="ru-RU" dirty="0"/>
          </a:p>
          <a:p>
            <a:r>
              <a:rPr lang="ru-RU" i="1" dirty="0"/>
              <a:t>В большинстве случае правильнее брать наивное!</a:t>
            </a: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F6D5F-6B49-65A9-AD94-C62F59CF8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383" y="5929535"/>
            <a:ext cx="5295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424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Дельта-метод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7" y="1781174"/>
            <a:ext cx="6157913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Для средних применим ЦПТ (</a:t>
            </a:r>
            <a:r>
              <a:rPr lang="en-US" dirty="0">
                <a:cs typeface="Arial"/>
              </a:rPr>
              <a:t>X</a:t>
            </a:r>
            <a:r>
              <a:rPr lang="ru-RU" dirty="0">
                <a:cs typeface="Arial"/>
              </a:rPr>
              <a:t> может быть вектором):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Далее, применим некоторую функцию и разложим в ряд Тейлора: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ru-RU" dirty="0">
                <a:cs typeface="Arial"/>
              </a:rPr>
              <a:t>Получаем: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В многомерном виде. 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37675-3272-1D77-5461-9EC7ACB281C4}"/>
              </a:ext>
            </a:extLst>
          </p:cNvPr>
          <p:cNvSpPr txBox="1"/>
          <p:nvPr/>
        </p:nvSpPr>
        <p:spPr>
          <a:xfrm>
            <a:off x="2572719" y="1255363"/>
            <a:ext cx="65" cy="587441"/>
          </a:xfrm>
          <a:prstGeom prst="rect">
            <a:avLst/>
          </a:prstGeom>
          <a:noFill/>
        </p:spPr>
        <p:txBody>
          <a:bodyPr wrap="none" lIns="0" tIns="108000" rIns="0" bIns="108000" rtlCol="0">
            <a:spAutoFit/>
          </a:bodyPr>
          <a:lstStyle/>
          <a:p>
            <a:endParaRPr lang="ru-RU" sz="2400" dirty="0" err="1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E525C5-042E-311F-3B1E-382C35601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25" y="1918993"/>
            <a:ext cx="3390900" cy="685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D78DD4-CF2A-7997-F6C7-AA2C14F2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325" y="3321771"/>
            <a:ext cx="5283200" cy="6223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7CD38C-05D3-6A5D-FE04-F30DDD8D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544" y="4570061"/>
            <a:ext cx="4292600" cy="673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315146-E269-8E68-8552-27EECBF8B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590" y="5588312"/>
            <a:ext cx="2667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90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Ratio: </a:t>
            </a:r>
            <a:r>
              <a:rPr lang="ru-RU" dirty="0">
                <a:cs typeface="Arial"/>
              </a:rPr>
              <a:t>Переходим к частному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7" y="1781174"/>
            <a:ext cx="14742682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Другое представление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Получаем частное двух средних: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Получим результат: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Далее применяем обычный</a:t>
            </a:r>
            <a:r>
              <a:rPr lang="en-US" dirty="0">
                <a:cs typeface="Arial"/>
              </a:rPr>
              <a:t> T-</a:t>
            </a:r>
            <a:r>
              <a:rPr lang="ru-RU" dirty="0">
                <a:cs typeface="Arial"/>
              </a:rPr>
              <a:t>критерий, только знаменатель рассчитываем по формуле выше.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37675-3272-1D77-5461-9EC7ACB281C4}"/>
              </a:ext>
            </a:extLst>
          </p:cNvPr>
          <p:cNvSpPr txBox="1"/>
          <p:nvPr/>
        </p:nvSpPr>
        <p:spPr>
          <a:xfrm>
            <a:off x="2572719" y="1255363"/>
            <a:ext cx="65" cy="587441"/>
          </a:xfrm>
          <a:prstGeom prst="rect">
            <a:avLst/>
          </a:prstGeom>
          <a:noFill/>
        </p:spPr>
        <p:txBody>
          <a:bodyPr wrap="none" lIns="0" tIns="108000" rIns="0" bIns="108000" rtlCol="0">
            <a:spAutoFit/>
          </a:bodyPr>
          <a:lstStyle/>
          <a:p>
            <a:endParaRPr lang="ru-RU" sz="2400" dirty="0" err="1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356C02-53EC-EEA0-46A7-95CEAA57F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0" y="1549083"/>
            <a:ext cx="7772400" cy="13011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DC5B90-163A-0E05-C928-DB92A4B5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544" y="3265849"/>
            <a:ext cx="3066161" cy="8585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F627A8B-CF48-2359-17A1-D483E2D29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544" y="4570971"/>
            <a:ext cx="4401887" cy="8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91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Наиболее часто используемые критерии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F49F4B-D0C9-1147-9DF4-D98C2FB8B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T-</a:t>
            </a:r>
            <a:r>
              <a:rPr lang="ru-RU" dirty="0">
                <a:cs typeface="Arial"/>
              </a:rPr>
              <a:t>критерий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26C3BF-5B6B-0348-92EC-B8011AC2E3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dirty="0"/>
              <a:t>Тест пропорций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122650-4F9D-5E46-8605-1D84C1F3F6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Дельта-метод / линеаризация</a:t>
            </a:r>
          </a:p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F2F213-B58A-49A5-8140-1A8B0C0C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5680" y="3669168"/>
            <a:ext cx="1291287" cy="9864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5A255D-5009-4732-B920-D1E9EB6F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71041" y="3669872"/>
            <a:ext cx="1296000" cy="99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8012B7-B05E-4FC5-9356-04283480A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72361" y="3798762"/>
            <a:ext cx="1296000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21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Множество </a:t>
            </a:r>
            <a:r>
              <a:rPr lang="ru-RU" dirty="0" err="1">
                <a:cs typeface="Arial"/>
              </a:rPr>
              <a:t>стат</a:t>
            </a:r>
            <a:r>
              <a:rPr lang="ru-RU" dirty="0">
                <a:cs typeface="Arial"/>
              </a:rPr>
              <a:t>-критериев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69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465535-7B41-48DF-ABCF-4819BEB7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016" y="1725073"/>
            <a:ext cx="9563056" cy="72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47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Как не надо оценивать эффект, часть 1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</a:t>
            </a:fld>
            <a:endParaRPr lang="ru-RU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A8FF74-254F-769C-A8D5-B5923BD07C1F}"/>
              </a:ext>
            </a:extLst>
          </p:cNvPr>
          <p:cNvCxnSpPr/>
          <p:nvPr/>
        </p:nvCxnSpPr>
        <p:spPr>
          <a:xfrm>
            <a:off x="8927023" y="2541723"/>
            <a:ext cx="0" cy="5052447"/>
          </a:xfrm>
          <a:prstGeom prst="line">
            <a:avLst/>
          </a:prstGeom>
          <a:ln w="63500"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7927D68-8411-70BC-7F43-244B61DF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8" y="3080258"/>
            <a:ext cx="7467600" cy="32893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A32297A-FF60-66B1-D069-A71E34F6F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261" y="3504406"/>
            <a:ext cx="7340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46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86912" y="6076311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Зачем нужны эксперименты</a:t>
            </a:r>
            <a:endParaRPr lang="ru-RU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</a:rPr>
              <a:t>Классические А/В-тесты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</a:rPr>
              <a:t>Ошибки первого/второго рода</a:t>
            </a:r>
            <a:r>
              <a:rPr lang="en-US" sz="3200" dirty="0">
                <a:solidFill>
                  <a:schemeClr val="bg1"/>
                </a:solidFill>
              </a:rPr>
              <a:t>, c</a:t>
            </a:r>
            <a:r>
              <a:rPr lang="ru-RU" sz="3200" dirty="0">
                <a:solidFill>
                  <a:schemeClr val="bg1"/>
                </a:solidFill>
              </a:rPr>
              <a:t>тат-значимость и </a:t>
            </a:r>
            <a:r>
              <a:rPr lang="en-US" sz="3200" dirty="0">
                <a:solidFill>
                  <a:schemeClr val="bg1"/>
                </a:solidFill>
              </a:rPr>
              <a:t>p-value</a:t>
            </a: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Статистические критерии</a:t>
            </a:r>
            <a:endParaRPr lang="en-US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cs typeface="Arial"/>
              </a:rPr>
              <a:t>Мощность тестов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Множественная проверка гипотез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085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Ошибка второго рода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9773A3-CB66-1EB5-9437-0D7A42BF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9" y="1692965"/>
            <a:ext cx="10402269" cy="689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14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Противоборство ошибок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87CAE4-9CE4-B779-8BDB-73DB5DC1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31" y="3180446"/>
            <a:ext cx="7772400" cy="37630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D00936-BB44-61A0-8771-9938CD0F5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925" y="3150631"/>
            <a:ext cx="6431663" cy="37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54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От чего зависит ошибка второго рода?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8068C0-AD01-0AE8-C535-3DD802F8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8" y="3179366"/>
            <a:ext cx="6680886" cy="43821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34FFB1-7B3A-4510-EFA1-229B558EF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936" y="3174502"/>
            <a:ext cx="6523064" cy="43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256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Разница в </a:t>
            </a:r>
            <a:r>
              <a:rPr lang="en-US" dirty="0">
                <a:cs typeface="Arial"/>
              </a:rPr>
              <a:t>effect-size</a:t>
            </a:r>
            <a:r>
              <a:rPr lang="ru-RU" dirty="0">
                <a:cs typeface="Arial"/>
              </a:rPr>
              <a:t> и </a:t>
            </a:r>
            <a:r>
              <a:rPr lang="en-US" dirty="0">
                <a:cs typeface="Arial"/>
              </a:rPr>
              <a:t>p-value</a:t>
            </a: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944765"/>
            <a:ext cx="14463711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Важно различать </a:t>
            </a:r>
            <a:r>
              <a:rPr lang="en-US" dirty="0">
                <a:cs typeface="Arial"/>
              </a:rPr>
              <a:t>p-value</a:t>
            </a:r>
            <a:r>
              <a:rPr lang="ru-RU" dirty="0">
                <a:cs typeface="Arial"/>
              </a:rPr>
              <a:t> и размер эффекта. </a:t>
            </a:r>
          </a:p>
          <a:p>
            <a:r>
              <a:rPr lang="ru-RU" dirty="0">
                <a:cs typeface="Arial"/>
              </a:rPr>
              <a:t>На больших выборках различие может быть статистическим значимым с низкий значением </a:t>
            </a:r>
            <a:r>
              <a:rPr lang="en-US" dirty="0">
                <a:cs typeface="Arial"/>
              </a:rPr>
              <a:t>p-value,</a:t>
            </a:r>
            <a:r>
              <a:rPr lang="ru-RU" dirty="0">
                <a:cs typeface="Arial"/>
              </a:rPr>
              <a:t> но с маленьким эффектом (практическая значимость). </a:t>
            </a:r>
          </a:p>
          <a:p>
            <a:r>
              <a:rPr lang="ru-RU" dirty="0">
                <a:cs typeface="Arial"/>
              </a:rPr>
              <a:t>На маленьких выборках даже большой эффект может иметь высокий </a:t>
            </a:r>
            <a:r>
              <a:rPr lang="en-US" dirty="0">
                <a:cs typeface="Arial"/>
              </a:rPr>
              <a:t>p-value, </a:t>
            </a:r>
            <a:r>
              <a:rPr lang="ru-RU" dirty="0">
                <a:cs typeface="Arial"/>
              </a:rPr>
              <a:t>но это не значит что различий нет!</a:t>
            </a: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4C3A15-C4BE-F9A4-6A9A-975162BD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365" y="4876006"/>
            <a:ext cx="7772400" cy="383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28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Вспомним слайд из начала секции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75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51B739-5259-F8C8-DD0E-7F82FAA8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20" y="2495207"/>
            <a:ext cx="9690305" cy="54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914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Мощность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3677900" cy="6189663"/>
          </a:xfrm>
        </p:spPr>
        <p:txBody>
          <a:bodyPr/>
          <a:lstStyle/>
          <a:p>
            <a:pPr marL="36195" lvl="7" indent="0">
              <a:buNone/>
            </a:pPr>
            <a:r>
              <a:rPr lang="ru-RU" sz="2400" dirty="0" err="1">
                <a:ea typeface="+mn-lt"/>
                <a:cs typeface="+mn-lt"/>
              </a:rPr>
              <a:t>Стат</a:t>
            </a:r>
            <a:r>
              <a:rPr lang="ru-RU" sz="2400" dirty="0">
                <a:ea typeface="+mn-lt"/>
                <a:cs typeface="+mn-lt"/>
              </a:rPr>
              <a:t>-критерии не могут подтвердить, только опровергнуть. </a:t>
            </a:r>
          </a:p>
          <a:p>
            <a:pPr marL="36195" lvl="7" indent="0">
              <a:buNone/>
            </a:pPr>
            <a:r>
              <a:rPr lang="ru-RU" sz="2400" dirty="0">
                <a:ea typeface="+mn-lt"/>
                <a:cs typeface="+mn-lt"/>
              </a:rPr>
              <a:t>Не-</a:t>
            </a:r>
            <a:r>
              <a:rPr lang="ru-RU" sz="2400" dirty="0" err="1">
                <a:ea typeface="+mn-lt"/>
                <a:cs typeface="+mn-lt"/>
              </a:rPr>
              <a:t>статзначимый</a:t>
            </a:r>
            <a:r>
              <a:rPr lang="ru-RU" sz="2400" dirty="0">
                <a:ea typeface="+mn-lt"/>
                <a:cs typeface="+mn-lt"/>
              </a:rPr>
              <a:t> результат может означать, что мы совершили ошибку второго рода.</a:t>
            </a:r>
          </a:p>
          <a:p>
            <a:pPr marL="36195" lvl="7" indent="0">
              <a:buNone/>
            </a:pPr>
            <a:endParaRPr lang="ru-RU" sz="2400" dirty="0">
              <a:ea typeface="+mn-lt"/>
              <a:cs typeface="+mn-lt"/>
            </a:endParaRPr>
          </a:p>
          <a:p>
            <a:pPr marL="36195" lvl="7" indent="0">
              <a:buNone/>
            </a:pPr>
            <a:endParaRPr lang="ru-RU" sz="2400" dirty="0">
              <a:ea typeface="+mn-lt"/>
              <a:cs typeface="+mn-lt"/>
            </a:endParaRPr>
          </a:p>
          <a:p>
            <a:pPr marL="36195" lvl="7" indent="0">
              <a:buNone/>
            </a:pPr>
            <a:r>
              <a:rPr lang="ru-RU" sz="2400" dirty="0">
                <a:ea typeface="+mn-lt"/>
                <a:cs typeface="+mn-lt"/>
              </a:rPr>
              <a:t>Введем понятие мощности</a:t>
            </a:r>
            <a:r>
              <a:rPr lang="en-US" sz="2400" dirty="0">
                <a:ea typeface="+mn-lt"/>
                <a:cs typeface="+mn-lt"/>
              </a:rPr>
              <a:t>,</a:t>
            </a:r>
            <a:r>
              <a:rPr lang="ru-RU" sz="2400" dirty="0">
                <a:ea typeface="+mn-lt"/>
                <a:cs typeface="+mn-lt"/>
              </a:rPr>
              <a:t> равную </a:t>
            </a:r>
            <a:r>
              <a:rPr lang="en-US" sz="2400" dirty="0">
                <a:ea typeface="+mn-lt"/>
                <a:cs typeface="+mn-lt"/>
              </a:rPr>
              <a:t>(</a:t>
            </a:r>
            <a:r>
              <a:rPr lang="ru-RU" sz="2400" dirty="0">
                <a:ea typeface="+mn-lt"/>
                <a:cs typeface="+mn-lt"/>
              </a:rPr>
              <a:t>1-вероятность совершить ошибку второго рода).</a:t>
            </a:r>
          </a:p>
          <a:p>
            <a:pPr marL="36195" lvl="7" indent="0">
              <a:buNone/>
            </a:pPr>
            <a:r>
              <a:rPr lang="ru-RU" sz="2400" dirty="0">
                <a:ea typeface="+mn-lt"/>
                <a:cs typeface="+mn-lt"/>
              </a:rPr>
              <a:t>Хотелось бы запускать только те эксперименты, которые имеют определенную мощность (обычно используется 80</a:t>
            </a:r>
            <a:r>
              <a:rPr lang="en-US" sz="2400" dirty="0">
                <a:ea typeface="+mn-lt"/>
                <a:cs typeface="+mn-lt"/>
              </a:rPr>
              <a:t>%</a:t>
            </a:r>
            <a:r>
              <a:rPr lang="ru-RU" sz="2400" dirty="0">
                <a:ea typeface="+mn-lt"/>
                <a:cs typeface="+mn-lt"/>
              </a:rPr>
              <a:t>)</a:t>
            </a:r>
            <a:r>
              <a:rPr lang="en-US" sz="2400" dirty="0">
                <a:ea typeface="+mn-lt"/>
                <a:cs typeface="+mn-lt"/>
              </a:rPr>
              <a:t>.</a:t>
            </a:r>
            <a:r>
              <a:rPr lang="ru-RU" sz="2400" dirty="0">
                <a:ea typeface="+mn-lt"/>
                <a:cs typeface="+mn-lt"/>
              </a:rPr>
              <a:t> Мощность также зависит от ширины </a:t>
            </a:r>
            <a:r>
              <a:rPr lang="ru-RU" sz="2400" dirty="0" err="1">
                <a:ea typeface="+mn-lt"/>
                <a:cs typeface="+mn-lt"/>
              </a:rPr>
              <a:t>дов.интервала</a:t>
            </a:r>
            <a:r>
              <a:rPr lang="ru-RU" sz="2400" dirty="0">
                <a:ea typeface="+mn-lt"/>
                <a:cs typeface="+mn-lt"/>
              </a:rPr>
              <a:t> (чем уже, тем лучше), а также от размера эффекта.</a:t>
            </a:r>
            <a:endParaRPr lang="en-US" sz="2400" dirty="0">
              <a:ea typeface="+mn-lt"/>
              <a:cs typeface="+mn-lt"/>
            </a:endParaRPr>
          </a:p>
          <a:p>
            <a:pPr marL="36195" lvl="7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36195" lvl="7" indent="0">
              <a:buNone/>
            </a:pPr>
            <a:endParaRPr lang="ru-RU" sz="2400" dirty="0">
              <a:ea typeface="+mn-lt"/>
              <a:cs typeface="+mn-lt"/>
            </a:endParaRPr>
          </a:p>
          <a:p>
            <a:pPr marL="36195" lvl="7" indent="0">
              <a:buNone/>
            </a:pPr>
            <a:r>
              <a:rPr lang="ru-RU" sz="2400" dirty="0">
                <a:ea typeface="+mn-lt"/>
                <a:cs typeface="+mn-lt"/>
              </a:rPr>
              <a:t>Мы заранее можем предположить, какой эффект нам был бы интересен (практически значим), и выбрать размер выборки / длительность так чтобы мощность с выбранным эффектом была не ниже определенного порога.</a:t>
            </a:r>
            <a:endParaRPr lang="ru-RU" sz="2400" dirty="0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6146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MDE</a:t>
            </a:r>
            <a:br>
              <a:rPr lang="ru-RU" dirty="0"/>
            </a:b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734300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Эффект, который мы можем найти с заданной мощностью, называется</a:t>
            </a:r>
            <a:r>
              <a:rPr lang="en-US" dirty="0">
                <a:cs typeface="Arial"/>
              </a:rPr>
              <a:t> Minimum Detectable Effect.</a:t>
            </a:r>
            <a:r>
              <a:rPr lang="ru-RU" dirty="0">
                <a:cs typeface="Arial"/>
              </a:rPr>
              <a:t> Именно его мы и сравниваем с предполагаемым.</a:t>
            </a:r>
          </a:p>
          <a:p>
            <a:r>
              <a:rPr lang="ru-RU" dirty="0">
                <a:cs typeface="Arial"/>
              </a:rPr>
              <a:t>Зная </a:t>
            </a:r>
            <a:r>
              <a:rPr lang="en-US" dirty="0">
                <a:cs typeface="Arial"/>
              </a:rPr>
              <a:t>decision</a:t>
            </a:r>
            <a:r>
              <a:rPr lang="ru-RU" dirty="0">
                <a:cs typeface="Arial"/>
              </a:rPr>
              <a:t> с</a:t>
            </a:r>
            <a:r>
              <a:rPr lang="en-US" dirty="0" err="1">
                <a:cs typeface="Arial"/>
              </a:rPr>
              <a:t>ut</a:t>
            </a:r>
            <a:r>
              <a:rPr lang="en-US" dirty="0">
                <a:cs typeface="Arial"/>
              </a:rPr>
              <a:t>-off,</a:t>
            </a:r>
            <a:r>
              <a:rPr lang="ru-RU" dirty="0">
                <a:cs typeface="Arial"/>
              </a:rPr>
              <a:t> мы можем оценить </a:t>
            </a:r>
            <a:r>
              <a:rPr lang="en-US" dirty="0">
                <a:cs typeface="Arial"/>
              </a:rPr>
              <a:t>MDE</a:t>
            </a:r>
            <a:r>
              <a:rPr lang="ru-RU" dirty="0">
                <a:cs typeface="Arial"/>
              </a:rPr>
              <a:t> через квантиль второго распределения.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0FFD52-44EA-19C6-1004-EDCAA8BE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81" y="1983860"/>
            <a:ext cx="7772400" cy="44227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11D2A3-484E-005D-BAE5-4642DC5E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69" y="4876006"/>
            <a:ext cx="6362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73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чего зависит </a:t>
            </a:r>
            <a:r>
              <a:rPr lang="en-US" dirty="0"/>
              <a:t>MDE</a:t>
            </a:r>
            <a:br>
              <a:rPr lang="ru-RU" dirty="0"/>
            </a:b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5848350" cy="6189663"/>
          </a:xfrm>
        </p:spPr>
        <p:txBody>
          <a:bodyPr/>
          <a:lstStyle/>
          <a:p>
            <a:r>
              <a:rPr lang="en-US" dirty="0">
                <a:cs typeface="Arial"/>
              </a:rPr>
              <a:t>MDE</a:t>
            </a:r>
            <a:r>
              <a:rPr lang="ru-RU" dirty="0">
                <a:cs typeface="Arial"/>
              </a:rPr>
              <a:t> зависит от: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размера выборки (для </a:t>
            </a:r>
            <a:r>
              <a:rPr lang="en-US" dirty="0">
                <a:cs typeface="Arial"/>
              </a:rPr>
              <a:t>MDE</a:t>
            </a:r>
            <a:r>
              <a:rPr lang="ru-RU" dirty="0">
                <a:cs typeface="Arial"/>
              </a:rPr>
              <a:t> в 2 раза меньше надо взять размер выборки в 4 раза больше)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вероятностей ошибок первого и второго рода, которые мы хотим контролировать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дисперсии </a:t>
            </a:r>
            <a:r>
              <a:rPr lang="en-US" dirty="0">
                <a:cs typeface="Arial"/>
              </a:rPr>
              <a:t>OEC (</a:t>
            </a:r>
            <a:r>
              <a:rPr lang="ru-RU" dirty="0">
                <a:cs typeface="Arial"/>
              </a:rPr>
              <a:t>чем выше дисперсия, тем шире </a:t>
            </a:r>
            <a:r>
              <a:rPr lang="ru-RU" dirty="0" err="1">
                <a:cs typeface="Arial"/>
              </a:rPr>
              <a:t>дов</a:t>
            </a:r>
            <a:r>
              <a:rPr lang="ru-RU" dirty="0">
                <a:cs typeface="Arial"/>
              </a:rPr>
              <a:t>-интервал, тем ниже мощность и больше </a:t>
            </a:r>
            <a:r>
              <a:rPr lang="en-US" dirty="0">
                <a:cs typeface="Arial"/>
              </a:rPr>
              <a:t>MDE</a:t>
            </a:r>
            <a:r>
              <a:rPr lang="ru-RU" dirty="0">
                <a:cs typeface="Arial"/>
              </a:rPr>
              <a:t> и требуемый размер выборки</a:t>
            </a:r>
            <a:r>
              <a:rPr lang="en-US" dirty="0">
                <a:cs typeface="Arial"/>
              </a:rPr>
              <a:t>)</a:t>
            </a:r>
            <a:endParaRPr lang="ru-RU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cs typeface="Arial"/>
              </a:rPr>
              <a:t>от </a:t>
            </a:r>
            <a:r>
              <a:rPr lang="en-US" dirty="0">
                <a:cs typeface="Arial"/>
              </a:rPr>
              <a:t>sample ratio (</a:t>
            </a:r>
            <a:r>
              <a:rPr lang="ru-RU" dirty="0">
                <a:cs typeface="Arial"/>
              </a:rPr>
              <a:t>при 50/50 оптимальная мощность</a:t>
            </a:r>
            <a:r>
              <a:rPr lang="en-US" dirty="0">
                <a:cs typeface="Arial"/>
              </a:rPr>
              <a:t>)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78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FFE5DE-42F3-26E1-D0FB-4F4BB34C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44" y="2387042"/>
            <a:ext cx="8022827" cy="123428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C1CA03-F093-333F-B4BB-B4E38327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905" y="4315400"/>
            <a:ext cx="6594104" cy="123428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760DFB6-0985-D4A4-F243-0C3B20F08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905" y="6075056"/>
            <a:ext cx="6678653" cy="19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100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Длительность А/В-теста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79</a:t>
            </a:fld>
            <a:endParaRPr lang="ru-RU"/>
          </a:p>
        </p:txBody>
      </p:sp>
      <p:graphicFrame>
        <p:nvGraphicFramePr>
          <p:cNvPr id="5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641650"/>
              </p:ext>
            </p:extLst>
          </p:nvPr>
        </p:nvGraphicFramePr>
        <p:xfrm>
          <a:off x="1280974" y="4500403"/>
          <a:ext cx="11522683" cy="16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1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354">
                  <a:extLst>
                    <a:ext uri="{9D8B030D-6E8A-4147-A177-3AD203B41FA5}">
                      <a16:colId xmlns:a16="http://schemas.microsoft.com/office/drawing/2014/main" val="4071664175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Метрика</a:t>
                      </a:r>
                      <a:endParaRPr lang="ru-RU" sz="1800" baseline="0" dirty="0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dirty="0"/>
                        <a:t>MDE</a:t>
                      </a:r>
                      <a:r>
                        <a:rPr lang="ru-RU" sz="1800" dirty="0"/>
                        <a:t>, 7 дней</a:t>
                      </a:r>
                      <a:endParaRPr lang="en-US" sz="1800" dirty="0"/>
                    </a:p>
                  </a:txBody>
                  <a:tcPr marL="216000"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MDE, </a:t>
                      </a:r>
                      <a:r>
                        <a:rPr lang="ru-RU" sz="1800" dirty="0"/>
                        <a:t>14 дней </a:t>
                      </a:r>
                      <a:endParaRPr lang="en-US" sz="1800" dirty="0"/>
                    </a:p>
                  </a:txBody>
                  <a:tcPr marL="216000" marR="144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/>
                        <a:t>….</a:t>
                      </a:r>
                      <a:endParaRPr lang="en-US" sz="1800" dirty="0"/>
                    </a:p>
                  </a:txBody>
                  <a:tcPr marL="216000" marR="144000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Метрика 1</a:t>
                      </a:r>
                      <a:endParaRPr lang="ru-RU" sz="1800" baseline="0" dirty="0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dirty="0"/>
                        <a:t>4%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dirty="0"/>
                        <a:t>2%</a:t>
                      </a: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/>
                        <a:t>Метрика 2</a:t>
                      </a:r>
                      <a:endParaRPr lang="ru-RU" dirty="0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3%</a:t>
                      </a:r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dirty="0"/>
                        <a:t>1%</a:t>
                      </a:r>
                      <a:endParaRPr lang="ru-RU" sz="1800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ru-RU" dirty="0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Объект 7">
            <a:extLst>
              <a:ext uri="{FF2B5EF4-FFF2-40B4-BE49-F238E27FC236}">
                <a16:creationId xmlns:a16="http://schemas.microsoft.com/office/drawing/2014/main" id="{9CB8A733-3BA0-F787-A08D-66FAC1566297}"/>
              </a:ext>
            </a:extLst>
          </p:cNvPr>
          <p:cNvSpPr txBox="1">
            <a:spLocks/>
          </p:cNvSpPr>
          <p:nvPr/>
        </p:nvSpPr>
        <p:spPr>
          <a:xfrm>
            <a:off x="1079499" y="2040916"/>
            <a:ext cx="14511795" cy="6189663"/>
          </a:xfrm>
          <a:prstGeom prst="rect">
            <a:avLst/>
          </a:prstGeom>
        </p:spPr>
        <p:txBody>
          <a:bodyPr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Перед запуском А/В-теста делают похожую таблицу. Обычно с ростом длительности </a:t>
            </a:r>
            <a:r>
              <a:rPr lang="en-US" dirty="0"/>
              <a:t>MDE</a:t>
            </a:r>
            <a:r>
              <a:rPr lang="ru-RU" dirty="0"/>
              <a:t> уменьшается, но не всегда (рост дисперсии со временем).</a:t>
            </a:r>
          </a:p>
          <a:p>
            <a:r>
              <a:rPr lang="ru-RU" dirty="0"/>
              <a:t>Тест запускают на достаточно длительный срок, при котором </a:t>
            </a:r>
            <a:r>
              <a:rPr lang="en-US" dirty="0"/>
              <a:t>MDE/</a:t>
            </a:r>
            <a:r>
              <a:rPr lang="ru-RU" dirty="0"/>
              <a:t>мощность будут адекватными, однако дольше брать не нужно.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235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Как не надо оценивать эффект, часть 2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113DDC-876A-7B04-7FFF-40D090BD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10" y="3251581"/>
            <a:ext cx="7843334" cy="28402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C57655-785F-5E6B-3F20-06828312D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644" y="3251581"/>
            <a:ext cx="7132281" cy="2840226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8A8FF74-254F-769C-A8D5-B5923BD07C1F}"/>
              </a:ext>
            </a:extLst>
          </p:cNvPr>
          <p:cNvCxnSpPr/>
          <p:nvPr/>
        </p:nvCxnSpPr>
        <p:spPr>
          <a:xfrm>
            <a:off x="8927023" y="2541723"/>
            <a:ext cx="0" cy="5052447"/>
          </a:xfrm>
          <a:prstGeom prst="line">
            <a:avLst/>
          </a:prstGeom>
          <a:ln w="63500"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377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86912" y="7052704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</a:rPr>
              <a:t>Зачем нужны эксперименты</a:t>
            </a:r>
            <a:endParaRPr lang="ru-RU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</a:rPr>
              <a:t>Классические А/В-тесты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 dirty="0">
                <a:solidFill>
                  <a:schemeClr val="bg1"/>
                </a:solidFill>
              </a:rPr>
              <a:t>Ошибки первого/второго рода</a:t>
            </a:r>
            <a:r>
              <a:rPr lang="en-US" sz="3200" dirty="0">
                <a:solidFill>
                  <a:schemeClr val="bg1"/>
                </a:solidFill>
              </a:rPr>
              <a:t>, c</a:t>
            </a:r>
            <a:r>
              <a:rPr lang="ru-RU" sz="3200" dirty="0">
                <a:solidFill>
                  <a:schemeClr val="bg1"/>
                </a:solidFill>
              </a:rPr>
              <a:t>тат-значимость и </a:t>
            </a:r>
            <a:r>
              <a:rPr lang="en-US" sz="3200" dirty="0">
                <a:solidFill>
                  <a:schemeClr val="bg1"/>
                </a:solidFill>
              </a:rPr>
              <a:t>p-value</a:t>
            </a:r>
            <a:endParaRPr lang="ru-RU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Статистические критерии</a:t>
            </a:r>
            <a:endParaRPr lang="en-US" sz="3200" dirty="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solidFill>
                  <a:schemeClr val="bg1"/>
                </a:solidFill>
                <a:cs typeface="Arial"/>
              </a:rPr>
              <a:t>Мощность тестов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dirty="0">
                <a:cs typeface="Arial"/>
              </a:rPr>
              <a:t>Множественная проверка гипотез</a:t>
            </a:r>
            <a:endParaRPr lang="en-US" sz="32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 dirty="0"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2555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Распределение </a:t>
            </a:r>
            <a:r>
              <a:rPr lang="en-US" dirty="0">
                <a:cs typeface="Arial"/>
              </a:rPr>
              <a:t>p-value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972558" y="1860000"/>
            <a:ext cx="6898443" cy="61274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cs typeface="Arial"/>
              </a:rPr>
              <a:t>Исходя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из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определения</a:t>
            </a:r>
            <a:r>
              <a:rPr lang="en-US" sz="2400">
                <a:cs typeface="Arial"/>
              </a:rPr>
              <a:t>, </a:t>
            </a:r>
            <a:r>
              <a:rPr lang="en-US" sz="2400" err="1">
                <a:cs typeface="Arial"/>
              </a:rPr>
              <a:t>при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скажем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стат-тесте</a:t>
            </a:r>
            <a:r>
              <a:rPr lang="en-US" sz="2400">
                <a:cs typeface="Arial"/>
              </a:rPr>
              <a:t> с </a:t>
            </a:r>
            <a:r>
              <a:rPr lang="en-US" sz="2400" err="1">
                <a:cs typeface="Arial"/>
              </a:rPr>
              <a:t>отсечкой</a:t>
            </a:r>
            <a:r>
              <a:rPr lang="en-US" sz="2400">
                <a:cs typeface="Arial"/>
              </a:rPr>
              <a:t> p-value 0.05 </a:t>
            </a:r>
            <a:r>
              <a:rPr lang="en-US" sz="2400" err="1">
                <a:cs typeface="Arial"/>
              </a:rPr>
              <a:t>мы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должны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получить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кол-во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прокрасившихся</a:t>
            </a:r>
            <a:r>
              <a:rPr lang="en-US" sz="2400">
                <a:cs typeface="Arial"/>
              </a:rPr>
              <a:t> А/А </a:t>
            </a:r>
            <a:r>
              <a:rPr lang="en-US" sz="2400" err="1">
                <a:cs typeface="Arial"/>
              </a:rPr>
              <a:t>на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уровне</a:t>
            </a:r>
            <a:r>
              <a:rPr lang="en-US" sz="2400">
                <a:cs typeface="Arial"/>
              </a:rPr>
              <a:t> 5%.</a:t>
            </a:r>
          </a:p>
          <a:p>
            <a:endParaRPr lang="en-US" sz="2400">
              <a:cs typeface="Arial"/>
            </a:endParaRPr>
          </a:p>
          <a:p>
            <a:r>
              <a:rPr lang="en-US" sz="2400" err="1">
                <a:cs typeface="Arial"/>
              </a:rPr>
              <a:t>При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вдвое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большей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отсечки</a:t>
            </a:r>
            <a:r>
              <a:rPr lang="en-US" sz="2400">
                <a:cs typeface="Arial"/>
              </a:rPr>
              <a:t> p-value </a:t>
            </a:r>
            <a:r>
              <a:rPr lang="en-US" sz="2400" err="1">
                <a:cs typeface="Arial"/>
              </a:rPr>
              <a:t>должны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получить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вдвое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больший</a:t>
            </a:r>
            <a:r>
              <a:rPr lang="en-US" sz="2400">
                <a:cs typeface="Arial"/>
              </a:rPr>
              <a:t> FPR. </a:t>
            </a:r>
            <a:r>
              <a:rPr lang="en-US" sz="2400" err="1">
                <a:cs typeface="Arial"/>
              </a:rPr>
              <a:t>Стало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быть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наш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график</a:t>
            </a:r>
            <a:r>
              <a:rPr lang="en-US" sz="2400">
                <a:cs typeface="Arial"/>
              </a:rPr>
              <a:t> - </a:t>
            </a:r>
            <a:r>
              <a:rPr lang="en-US" sz="2400" err="1">
                <a:cs typeface="Arial"/>
              </a:rPr>
              <a:t>линейная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функций</a:t>
            </a:r>
            <a:r>
              <a:rPr lang="en-US" sz="2400">
                <a:cs typeface="Arial"/>
              </a:rPr>
              <a:t>!</a:t>
            </a:r>
          </a:p>
          <a:p>
            <a:endParaRPr lang="en-US" sz="2400">
              <a:cs typeface="Arial"/>
            </a:endParaRPr>
          </a:p>
          <a:p>
            <a:r>
              <a:rPr lang="en-US" sz="2400" err="1">
                <a:cs typeface="Arial"/>
              </a:rPr>
              <a:t>Если</a:t>
            </a:r>
            <a:r>
              <a:rPr lang="en-US" sz="2400">
                <a:cs typeface="Arial"/>
              </a:rPr>
              <a:t> </a:t>
            </a:r>
            <a:r>
              <a:rPr lang="en-US" sz="2400" err="1">
                <a:cs typeface="Arial"/>
              </a:rPr>
              <a:t>это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не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так</a:t>
            </a:r>
            <a:r>
              <a:rPr lang="en-US" sz="2400">
                <a:cs typeface="Arial"/>
              </a:rPr>
              <a:t>, </a:t>
            </a:r>
            <a:r>
              <a:rPr lang="en-US" sz="2400" err="1">
                <a:cs typeface="Arial"/>
              </a:rPr>
              <a:t>то</a:t>
            </a:r>
            <a:r>
              <a:rPr lang="en-US" sz="2400">
                <a:cs typeface="Arial"/>
              </a:rPr>
              <a:t>:</a:t>
            </a:r>
          </a:p>
          <a:p>
            <a:pPr marL="457200" indent="-457200">
              <a:buAutoNum type="arabicPeriod"/>
            </a:pPr>
            <a:r>
              <a:rPr lang="en-US" sz="2400" err="1">
                <a:cs typeface="Arial"/>
              </a:rPr>
              <a:t>Мы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неправильно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считаем</a:t>
            </a:r>
            <a:r>
              <a:rPr lang="en-US" sz="2400">
                <a:cs typeface="Arial"/>
              </a:rPr>
              <a:t> p-value (</a:t>
            </a:r>
            <a:r>
              <a:rPr lang="en-US" sz="2400" err="1">
                <a:cs typeface="Arial"/>
              </a:rPr>
              <a:t>выбрали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не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тот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стат-критерий</a:t>
            </a:r>
            <a:r>
              <a:rPr lang="en-US" sz="2400">
                <a:cs typeface="Arial"/>
              </a:rPr>
              <a:t>)</a:t>
            </a:r>
          </a:p>
          <a:p>
            <a:pPr marL="457200" indent="-457200">
              <a:buAutoNum type="arabicPeriod"/>
            </a:pPr>
            <a:r>
              <a:rPr lang="en-US" sz="2400" err="1">
                <a:cs typeface="Arial"/>
              </a:rPr>
              <a:t>Наша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нулевая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гипотеза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неверна</a:t>
            </a:r>
            <a:r>
              <a:rPr lang="en-US" sz="2400">
                <a:cs typeface="Arial"/>
              </a:rPr>
              <a:t> (</a:t>
            </a:r>
            <a:r>
              <a:rPr lang="en-US" sz="2400" err="1">
                <a:cs typeface="Arial"/>
              </a:rPr>
              <a:t>например</a:t>
            </a:r>
            <a:r>
              <a:rPr lang="en-US" sz="2400">
                <a:cs typeface="Arial"/>
              </a:rPr>
              <a:t>, </a:t>
            </a:r>
            <a:r>
              <a:rPr lang="en-US" sz="2400" err="1">
                <a:cs typeface="Arial"/>
              </a:rPr>
              <a:t>при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плохой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хэш-функции</a:t>
            </a:r>
            <a:r>
              <a:rPr lang="en-US" sz="2400">
                <a:cs typeface="Arial"/>
              </a:rPr>
              <a:t> у </a:t>
            </a:r>
            <a:r>
              <a:rPr lang="en-US" sz="2400" err="1">
                <a:cs typeface="Arial"/>
              </a:rPr>
              <a:t>нас</a:t>
            </a:r>
            <a:r>
              <a:rPr lang="en-US" sz="2400">
                <a:cs typeface="Arial"/>
              </a:rPr>
              <a:t> </a:t>
            </a:r>
            <a:r>
              <a:rPr lang="en-US" sz="2400" err="1">
                <a:cs typeface="Arial"/>
              </a:rPr>
              <a:t>неортогональное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распределение</a:t>
            </a:r>
            <a:r>
              <a:rPr lang="en-US" sz="2400">
                <a:cs typeface="Arial"/>
              </a:rPr>
              <a:t>).</a:t>
            </a:r>
          </a:p>
          <a:p>
            <a:endParaRPr lang="en-US" sz="2400">
              <a:cs typeface="Arial"/>
            </a:endParaRPr>
          </a:p>
        </p:txBody>
      </p:sp>
      <p:pic>
        <p:nvPicPr>
          <p:cNvPr id="6" name="Рисунок 7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8428F86-8894-329D-8A37-66A01607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389" y="1862505"/>
            <a:ext cx="7049564" cy="52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094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Повторение маловероятного события</a:t>
            </a:r>
          </a:p>
        </p:txBody>
      </p:sp>
    </p:spTree>
    <p:extLst>
      <p:ext uri="{BB962C8B-B14F-4D97-AF65-F5344CB8AC3E}">
        <p14:creationId xmlns:p14="http://schemas.microsoft.com/office/powerpoint/2010/main" val="2112110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Эксперимент Джозефа </a:t>
            </a:r>
            <a:r>
              <a:rPr lang="ru-RU" dirty="0" err="1">
                <a:ea typeface="+mj-lt"/>
                <a:cs typeface="+mj-lt"/>
              </a:rPr>
              <a:t>Райна</a:t>
            </a:r>
            <a:r>
              <a:rPr lang="ru-RU" dirty="0">
                <a:ea typeface="+mj-lt"/>
                <a:cs typeface="+mj-lt"/>
              </a:rPr>
              <a:t>, слайд №1</a:t>
            </a:r>
            <a:endParaRPr lang="ru-RU" b="0" dirty="0">
              <a:ea typeface="+mj-lt"/>
              <a:cs typeface="+mj-lt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972559" y="1860000"/>
            <a:ext cx="7505014" cy="53887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Исследование 50-х годов</a:t>
            </a:r>
            <a:r>
              <a:rPr lang="en-US" sz="2400" dirty="0">
                <a:cs typeface="Arial"/>
              </a:rPr>
              <a:t>, </a:t>
            </a:r>
            <a:r>
              <a:rPr lang="ru-RU" sz="2400" dirty="0">
                <a:cs typeface="Arial"/>
              </a:rPr>
              <a:t>в котором предлагалось угадать цвета 10 карт (всего 2 цвета):</a:t>
            </a:r>
          </a:p>
          <a:p>
            <a:endParaRPr lang="ru-RU" sz="24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cs typeface="Arial"/>
              </a:rPr>
              <a:t>Н0 – цвета выбираются наугад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cs typeface="Arial"/>
              </a:rPr>
              <a:t>Н1 – экстрасенсорные способности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cs typeface="Arial"/>
              </a:rPr>
              <a:t>Статистика – кол-во угаданных карт., имеет биноминальное распределение.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Вероятность при равенстве нулевой гипотезы отгадать 9 и более карт: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endParaRPr lang="en-US" sz="2400" dirty="0">
              <a:cs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B403E7-EF03-5C9E-5807-F73F8C40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599" y="2177635"/>
            <a:ext cx="7285245" cy="21063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013475-7B9B-7426-D43D-E574E8FE7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8" y="6203568"/>
            <a:ext cx="4342236" cy="85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72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Эксперимент Джозефа </a:t>
            </a:r>
            <a:r>
              <a:rPr lang="ru-RU" dirty="0" err="1">
                <a:ea typeface="+mj-lt"/>
                <a:cs typeface="+mj-lt"/>
              </a:rPr>
              <a:t>Райна</a:t>
            </a:r>
            <a:r>
              <a:rPr lang="ru-RU" dirty="0">
                <a:ea typeface="+mj-lt"/>
                <a:cs typeface="+mj-lt"/>
              </a:rPr>
              <a:t>, слайд №2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972558" y="1860000"/>
            <a:ext cx="14494749" cy="4280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Из 1000 человек 9 угадали 9 из 10 карт, еще 2е – все 10 карт.</a:t>
            </a:r>
          </a:p>
          <a:p>
            <a:r>
              <a:rPr lang="ru-RU" sz="2400" dirty="0">
                <a:cs typeface="Arial"/>
              </a:rPr>
              <a:t>При повторном эксперименте те же испытующие не повторили успех. Вывод: экстрасенсам нельзя говорить об их способностях??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На самом деле проблема в том, что если достаточное кол-во раз пытаться поймать даже очень маловероятное событие, то в какой-то момент оно поймается.</a:t>
            </a: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Вероятность того, что из 1000 человек хотя бы один угадает 9 или 10 карт:</a:t>
            </a:r>
          </a:p>
          <a:p>
            <a:endParaRPr lang="ru-RU" sz="2400" dirty="0">
              <a:cs typeface="Arial"/>
            </a:endParaRPr>
          </a:p>
          <a:p>
            <a:endParaRPr lang="en-US" sz="2400" dirty="0"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F534D7-1FF8-850F-795C-861886A1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781" y="5846392"/>
            <a:ext cx="4817825" cy="123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40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Множественны сравнения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972558" y="1860000"/>
            <a:ext cx="12929421" cy="5758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Пусть желаемый уровень </a:t>
            </a:r>
            <a:r>
              <a:rPr lang="en-US" sz="2400" i="1" dirty="0">
                <a:cs typeface="Arial"/>
              </a:rPr>
              <a:t>FPR = alpha</a:t>
            </a:r>
            <a:r>
              <a:rPr lang="ru-RU" sz="2400" dirty="0">
                <a:cs typeface="Arial"/>
              </a:rPr>
              <a:t>, например 5</a:t>
            </a:r>
            <a:r>
              <a:rPr lang="en-US" sz="2400" dirty="0">
                <a:cs typeface="Arial"/>
              </a:rPr>
              <a:t>%.</a:t>
            </a:r>
          </a:p>
          <a:p>
            <a:endParaRPr lang="en-US" sz="2400" dirty="0">
              <a:cs typeface="Arial"/>
            </a:endParaRPr>
          </a:p>
          <a:p>
            <a:r>
              <a:rPr lang="ru-RU" sz="2400" dirty="0">
                <a:cs typeface="Arial"/>
              </a:rPr>
              <a:t>Тогда вероятность принять верную нулевую гипотезу равна </a:t>
            </a:r>
            <a:r>
              <a:rPr lang="en-US" sz="2400" dirty="0">
                <a:cs typeface="Arial"/>
              </a:rPr>
              <a:t>(</a:t>
            </a:r>
            <a:r>
              <a:rPr lang="ru-RU" sz="2400" i="1" dirty="0">
                <a:cs typeface="Arial"/>
              </a:rPr>
              <a:t>1-</a:t>
            </a:r>
            <a:r>
              <a:rPr lang="en-US" sz="2400" i="1" dirty="0">
                <a:cs typeface="Arial"/>
              </a:rPr>
              <a:t>alpha</a:t>
            </a:r>
            <a:r>
              <a:rPr lang="en-US" sz="2400" dirty="0">
                <a:cs typeface="Arial"/>
              </a:rPr>
              <a:t>),</a:t>
            </a:r>
            <a:r>
              <a:rPr lang="ru-RU" sz="2400" dirty="0">
                <a:cs typeface="Arial"/>
              </a:rPr>
              <a:t> например 95</a:t>
            </a:r>
            <a:r>
              <a:rPr lang="en-US" sz="2400" dirty="0">
                <a:cs typeface="Arial"/>
              </a:rPr>
              <a:t>%.</a:t>
            </a:r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Если мы сделаем </a:t>
            </a:r>
            <a:r>
              <a:rPr lang="en-US" sz="2400" dirty="0">
                <a:cs typeface="Arial"/>
              </a:rPr>
              <a:t>m</a:t>
            </a:r>
            <a:r>
              <a:rPr lang="ru-RU" sz="2400" dirty="0">
                <a:cs typeface="Arial"/>
              </a:rPr>
              <a:t> экспериментов/сравнений, то получим</a:t>
            </a:r>
            <a:r>
              <a:rPr lang="en-US" sz="2400" dirty="0">
                <a:cs typeface="Arial"/>
              </a:rPr>
              <a:t> FPR:</a:t>
            </a: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r>
              <a:rPr lang="ru-RU" sz="2400" dirty="0">
                <a:cs typeface="Arial"/>
              </a:rPr>
              <a:t>Чем больше </a:t>
            </a:r>
            <a:r>
              <a:rPr lang="en-US" sz="2400" dirty="0">
                <a:cs typeface="Arial"/>
              </a:rPr>
              <a:t>m, </a:t>
            </a:r>
            <a:r>
              <a:rPr lang="ru-RU" sz="2400" dirty="0">
                <a:cs typeface="Arial"/>
              </a:rPr>
              <a:t>тем выше </a:t>
            </a:r>
            <a:r>
              <a:rPr lang="en-US" sz="2400" dirty="0">
                <a:cs typeface="Arial"/>
              </a:rPr>
              <a:t>FPR</a:t>
            </a:r>
            <a:r>
              <a:rPr lang="ru-RU" sz="2400" dirty="0">
                <a:cs typeface="Arial"/>
              </a:rPr>
              <a:t>, хотя при </a:t>
            </a:r>
            <a:r>
              <a:rPr lang="en-US" sz="2400" i="1" dirty="0">
                <a:cs typeface="Arial"/>
              </a:rPr>
              <a:t>m=1</a:t>
            </a:r>
            <a:r>
              <a:rPr lang="ru-RU" sz="2400" dirty="0">
                <a:cs typeface="Arial"/>
              </a:rPr>
              <a:t> получаем</a:t>
            </a:r>
            <a:r>
              <a:rPr lang="en-US" sz="2400" dirty="0">
                <a:cs typeface="Arial"/>
              </a:rPr>
              <a:t> </a:t>
            </a:r>
            <a:r>
              <a:rPr lang="en-US" sz="2400" i="1" dirty="0">
                <a:cs typeface="Arial"/>
              </a:rPr>
              <a:t>alpha</a:t>
            </a:r>
            <a:r>
              <a:rPr lang="en-US" sz="2400" dirty="0">
                <a:cs typeface="Arial"/>
              </a:rPr>
              <a:t>.</a:t>
            </a:r>
            <a:r>
              <a:rPr lang="ru-RU" sz="2400" dirty="0">
                <a:cs typeface="Arial"/>
              </a:rPr>
              <a:t> </a:t>
            </a:r>
          </a:p>
          <a:p>
            <a:r>
              <a:rPr lang="ru-RU" sz="2400" dirty="0">
                <a:cs typeface="Arial"/>
              </a:rPr>
              <a:t>Это и называется проблемой множественных сравнений. Повторяя множество сравнений, мы увеличиваем вероятность ошибиться хотя бы раз.</a:t>
            </a:r>
          </a:p>
          <a:p>
            <a:endParaRPr lang="en-US" sz="2400" dirty="0"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3701D0-7884-F6CB-E5DA-83BA5FBF4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23" y="4023864"/>
            <a:ext cx="4737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53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Множественная проверка гипотез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972558" y="1860000"/>
            <a:ext cx="12929421" cy="4280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Проблема множественных сравнений возникает в А/В довольно часто: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cs typeface="Arial"/>
              </a:rPr>
              <a:t>Использование множества групп, вместо 2х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cs typeface="Arial"/>
              </a:rPr>
              <a:t>Расчет множества метрик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cs typeface="Arial"/>
              </a:rPr>
              <a:t>Расчет </a:t>
            </a:r>
            <a:r>
              <a:rPr lang="ru-RU" sz="2400" dirty="0" err="1">
                <a:cs typeface="Arial"/>
              </a:rPr>
              <a:t>подгруп</a:t>
            </a:r>
            <a:r>
              <a:rPr lang="ru-RU" sz="2400" dirty="0">
                <a:cs typeface="Arial"/>
              </a:rPr>
              <a:t>/сегментов</a:t>
            </a:r>
            <a:endParaRPr lang="en-US" sz="2400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cs typeface="Arial"/>
              </a:rPr>
              <a:t>Один человек может принимать участие в нескольких экспериментах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0338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FWER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87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972558" y="1860000"/>
            <a:ext cx="8000961" cy="87127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От одной проверки гипотез переходим к проверке </a:t>
            </a:r>
            <a:r>
              <a:rPr lang="en-US" sz="2400" i="1" dirty="0">
                <a:cs typeface="Arial"/>
              </a:rPr>
              <a:t>m</a:t>
            </a:r>
            <a:r>
              <a:rPr lang="ru-RU" sz="2400" dirty="0">
                <a:cs typeface="Arial"/>
              </a:rPr>
              <a:t> гипотез – получаем таблицу сопряженности справа.</a:t>
            </a: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Единственный параметр, которым можно управлять – </a:t>
            </a:r>
            <a:r>
              <a:rPr lang="en-US" sz="2400" i="1" dirty="0">
                <a:cs typeface="Arial"/>
              </a:rPr>
              <a:t>R</a:t>
            </a:r>
            <a:r>
              <a:rPr lang="en-US" sz="2400" dirty="0">
                <a:cs typeface="Arial"/>
              </a:rPr>
              <a:t>, </a:t>
            </a:r>
            <a:r>
              <a:rPr lang="ru-RU" sz="2400" dirty="0">
                <a:cs typeface="Arial"/>
              </a:rPr>
              <a:t>т.е. перераспределять гипотезы между первой и второй строчками.</a:t>
            </a:r>
          </a:p>
          <a:p>
            <a:endParaRPr lang="en-US" sz="24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cs typeface="Arial"/>
              </a:rPr>
              <a:t>Мы хотим управлять ошибкой первого рода, т.е. </a:t>
            </a:r>
            <a:r>
              <a:rPr lang="en-US" sz="2400" i="1" dirty="0">
                <a:cs typeface="Arial"/>
              </a:rPr>
              <a:t>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cs typeface="Arial"/>
              </a:rPr>
              <a:t>Уменьшая ее, увеличиваем </a:t>
            </a:r>
            <a:r>
              <a:rPr lang="en-US" sz="2400" i="1" dirty="0">
                <a:cs typeface="Arial"/>
              </a:rPr>
              <a:t>T</a:t>
            </a:r>
            <a:r>
              <a:rPr lang="en-US" sz="2400" dirty="0">
                <a:cs typeface="Arial"/>
              </a:rPr>
              <a:t>, </a:t>
            </a:r>
            <a:r>
              <a:rPr lang="ru-RU" sz="2400" dirty="0">
                <a:cs typeface="Arial"/>
              </a:rPr>
              <a:t>т.е. ошибку второго рода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cs typeface="Arial"/>
            </a:endParaRPr>
          </a:p>
          <a:p>
            <a:r>
              <a:rPr lang="en-US" sz="2400" dirty="0">
                <a:cs typeface="Arial"/>
              </a:rPr>
              <a:t>FWER (Familywise Error Rate) – </a:t>
            </a:r>
            <a:r>
              <a:rPr lang="ru-RU" sz="2400" dirty="0">
                <a:cs typeface="Arial"/>
              </a:rPr>
              <a:t>вероятность совершить хотя бы одну ошибку первого рода.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9D5F58-A4AB-E3DB-2663-68C64F99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829" y="1859999"/>
            <a:ext cx="6960701" cy="14411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AB44E4-A075-3CA5-A464-F13009B46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041" y="6037270"/>
            <a:ext cx="4372392" cy="8272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43E41A-B2FA-1A26-9B6B-F12E3B37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041" y="6652720"/>
            <a:ext cx="6357968" cy="144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468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Поправка </a:t>
            </a:r>
            <a:r>
              <a:rPr lang="ru-RU" dirty="0" err="1">
                <a:ea typeface="+mj-lt"/>
                <a:cs typeface="+mj-lt"/>
              </a:rPr>
              <a:t>Бонферрони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972559" y="1860000"/>
            <a:ext cx="7567008" cy="61274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При небольшом кол-во проверяемых гипотез увеличение </a:t>
            </a:r>
            <a:r>
              <a:rPr lang="en-US" sz="2400" dirty="0">
                <a:cs typeface="Arial"/>
              </a:rPr>
              <a:t>FWER</a:t>
            </a:r>
            <a:r>
              <a:rPr lang="ru-RU" sz="2400" dirty="0">
                <a:cs typeface="Arial"/>
              </a:rPr>
              <a:t> примерно пропорционально кол-во сравнений.</a:t>
            </a: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Чем мы можем управлять – это границей </a:t>
            </a:r>
            <a:r>
              <a:rPr lang="ru-RU" sz="2400" dirty="0" err="1">
                <a:cs typeface="Arial"/>
              </a:rPr>
              <a:t>стат</a:t>
            </a:r>
            <a:r>
              <a:rPr lang="ru-RU" sz="2400" dirty="0">
                <a:cs typeface="Arial"/>
              </a:rPr>
              <a:t>-значимости для каждой гипотезы.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Отсюда приходим к поправке </a:t>
            </a:r>
            <a:r>
              <a:rPr lang="ru-RU" sz="2400" dirty="0" err="1">
                <a:cs typeface="Arial"/>
              </a:rPr>
              <a:t>Бонферрони</a:t>
            </a:r>
            <a:r>
              <a:rPr lang="ru-RU" sz="2400" dirty="0">
                <a:cs typeface="Arial"/>
              </a:rPr>
              <a:t> – нужно уменьшать порог </a:t>
            </a:r>
            <a:r>
              <a:rPr lang="ru-RU" sz="2400" dirty="0" err="1">
                <a:cs typeface="Arial"/>
              </a:rPr>
              <a:t>стат</a:t>
            </a:r>
            <a:r>
              <a:rPr lang="ru-RU" sz="2400" dirty="0">
                <a:cs typeface="Arial"/>
              </a:rPr>
              <a:t>-значимости в кол-во раз, равное кол-ву проверяемых гипотез.</a:t>
            </a: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По неравенству Буля – уровень </a:t>
            </a:r>
            <a:r>
              <a:rPr lang="en-US" sz="2400" dirty="0">
                <a:cs typeface="Arial"/>
              </a:rPr>
              <a:t>FWER</a:t>
            </a:r>
            <a:r>
              <a:rPr lang="ru-RU" sz="2400" dirty="0">
                <a:cs typeface="Arial"/>
              </a:rPr>
              <a:t> будет ниже порога.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B3068C-10E1-5CA3-79A2-DF131D72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792" y="1860000"/>
            <a:ext cx="6791270" cy="33009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8063F0-B940-A329-86C4-87F6776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341" y="5272548"/>
            <a:ext cx="4161021" cy="10454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13BE30-DCFA-6883-1DA2-541367291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792" y="6342838"/>
            <a:ext cx="5228832" cy="11491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36924E-4C09-EFA8-767A-72BA6FF5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216" y="7714006"/>
            <a:ext cx="4644682" cy="10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299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Проблема поправки </a:t>
            </a:r>
            <a:r>
              <a:rPr lang="ru-RU" dirty="0" err="1">
                <a:ea typeface="+mj-lt"/>
                <a:cs typeface="+mj-lt"/>
              </a:rPr>
              <a:t>Бонферрони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1081087" y="1875498"/>
            <a:ext cx="6404593" cy="61274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Пусть</a:t>
            </a:r>
            <a:r>
              <a:rPr lang="en-US" sz="2400" dirty="0">
                <a:cs typeface="Arial"/>
              </a:rPr>
              <a:t> H0_i: E[</a:t>
            </a:r>
            <a:r>
              <a:rPr lang="en-US" sz="2400" dirty="0" err="1">
                <a:cs typeface="Arial"/>
              </a:rPr>
              <a:t>X_i</a:t>
            </a:r>
            <a:r>
              <a:rPr lang="en-US" sz="2400" dirty="0">
                <a:cs typeface="Arial"/>
              </a:rPr>
              <a:t>]=0.</a:t>
            </a:r>
          </a:p>
          <a:p>
            <a:endParaRPr lang="en-US" sz="2400" dirty="0">
              <a:cs typeface="Arial"/>
            </a:endParaRPr>
          </a:p>
          <a:p>
            <a:r>
              <a:rPr lang="ru-RU" sz="2400" dirty="0" err="1">
                <a:cs typeface="Arial"/>
              </a:rPr>
              <a:t>Сгенерим</a:t>
            </a:r>
            <a:r>
              <a:rPr lang="ru-RU" sz="2400" dirty="0">
                <a:cs typeface="Arial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cs typeface="Arial"/>
              </a:rPr>
              <a:t>150 выборок </a:t>
            </a:r>
            <a:r>
              <a:rPr lang="en-US" sz="2400" dirty="0">
                <a:cs typeface="Arial"/>
              </a:rPr>
              <a:t>N(0,1)</a:t>
            </a:r>
            <a:endParaRPr lang="ru-RU" sz="2400" dirty="0"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50 </a:t>
            </a:r>
            <a:r>
              <a:rPr lang="ru-RU" sz="2400" dirty="0">
                <a:cs typeface="Arial"/>
              </a:rPr>
              <a:t>выборок</a:t>
            </a:r>
            <a:r>
              <a:rPr lang="en-US" sz="2400" dirty="0">
                <a:cs typeface="Arial"/>
              </a:rPr>
              <a:t> N(1,1).</a:t>
            </a:r>
          </a:p>
          <a:p>
            <a:endParaRPr lang="en-US" sz="2400" dirty="0">
              <a:cs typeface="Arial"/>
            </a:endParaRPr>
          </a:p>
          <a:p>
            <a:endParaRPr lang="en-US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Посчитаем критерий </a:t>
            </a:r>
            <a:r>
              <a:rPr lang="ru-RU" sz="2400" dirty="0" err="1">
                <a:cs typeface="Arial"/>
              </a:rPr>
              <a:t>Стъюдента</a:t>
            </a:r>
            <a:r>
              <a:rPr lang="ru-RU" sz="2400" dirty="0">
                <a:cs typeface="Arial"/>
              </a:rPr>
              <a:t> без и с поправкой </a:t>
            </a:r>
            <a:r>
              <a:rPr lang="ru-RU" sz="2400" dirty="0" err="1">
                <a:cs typeface="Arial"/>
              </a:rPr>
              <a:t>Бонферрони</a:t>
            </a:r>
            <a:r>
              <a:rPr lang="ru-RU" sz="2400" dirty="0">
                <a:cs typeface="Arial"/>
              </a:rPr>
              <a:t>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Видно, что поправка обнулила ошибку первого рода, перенеся гипотезы из второй строчки в первую.</a:t>
            </a:r>
          </a:p>
          <a:p>
            <a:r>
              <a:rPr lang="ru-RU" sz="2400" dirty="0">
                <a:cs typeface="Arial"/>
              </a:rPr>
              <a:t>Однако, это сильно увеличило ошибку второго рода.</a:t>
            </a:r>
            <a:endParaRPr lang="en-US" sz="2400" dirty="0">
              <a:cs typeface="Arial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0E11E5-41EF-6B69-F2E5-D3751059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827" y="2091549"/>
            <a:ext cx="8478465" cy="180073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FF142A-7FF6-44DD-70D7-3D5612E3C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174" y="4545105"/>
            <a:ext cx="8832914" cy="18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Как выбрать группы А и </a:t>
            </a:r>
            <a:r>
              <a:rPr lang="en-US" dirty="0">
                <a:cs typeface="Arial"/>
              </a:rPr>
              <a:t>B?</a:t>
            </a:r>
            <a:endParaRPr lang="ru-RU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40466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Метод Холма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1081087" y="1875498"/>
            <a:ext cx="7635633" cy="7604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Можно брать не одинаковые пороги, а в зависимости от полученного </a:t>
            </a:r>
            <a:r>
              <a:rPr lang="en-US" sz="2400" dirty="0">
                <a:cs typeface="Arial"/>
              </a:rPr>
              <a:t>p-value.</a:t>
            </a:r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Сортируем уровни значимости всех гипотез, и для самого маленького выбираем самый маленький порог, и т.д.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Пока </a:t>
            </a:r>
            <a:r>
              <a:rPr lang="en-US" sz="2400" dirty="0">
                <a:cs typeface="Arial"/>
              </a:rPr>
              <a:t>p-value</a:t>
            </a:r>
            <a:r>
              <a:rPr lang="ru-RU" sz="2400" dirty="0">
                <a:cs typeface="Arial"/>
              </a:rPr>
              <a:t> меньше порога, процедура продолжается со следующего шага.</a:t>
            </a:r>
          </a:p>
          <a:p>
            <a:r>
              <a:rPr lang="ru-RU" sz="2400" dirty="0">
                <a:cs typeface="Arial"/>
              </a:rPr>
              <a:t>Если на каком-то шаге </a:t>
            </a:r>
            <a:r>
              <a:rPr lang="en-US" sz="2400" dirty="0">
                <a:cs typeface="Arial"/>
              </a:rPr>
              <a:t>p-value</a:t>
            </a:r>
            <a:r>
              <a:rPr lang="ru-RU" sz="2400" dirty="0">
                <a:cs typeface="Arial"/>
              </a:rPr>
              <a:t> выше порога, то принимаются все вышестоящие гипотезы и процедуры завершается.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Пороги всегда не меньше чем у </a:t>
            </a:r>
            <a:r>
              <a:rPr lang="ru-RU" sz="2400" dirty="0" err="1">
                <a:cs typeface="Arial"/>
              </a:rPr>
              <a:t>Бонферрони</a:t>
            </a:r>
            <a:r>
              <a:rPr lang="ru-RU" sz="2400" dirty="0">
                <a:cs typeface="Arial"/>
              </a:rPr>
              <a:t>, а значит отклоняемых гипотез также не меньше. Значит мощность больше.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endParaRPr lang="en-US" sz="2400" dirty="0"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A4BA25-22E3-1814-8ED7-390B52FB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380" y="1954834"/>
            <a:ext cx="3437621" cy="7437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A84093-F941-9AE8-5530-A20659D89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488" y="2886959"/>
            <a:ext cx="3260137" cy="5705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C5F481-8B53-D3F2-B652-FAA017A3C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920" y="3892544"/>
            <a:ext cx="6516209" cy="77999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D4416A-26C2-6357-785D-765100606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849" y="6043161"/>
            <a:ext cx="8285239" cy="17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900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FDR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1081087" y="1875498"/>
            <a:ext cx="8155903" cy="5019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Контролирую </a:t>
            </a:r>
            <a:r>
              <a:rPr lang="en-US" sz="2400" dirty="0">
                <a:cs typeface="Arial"/>
              </a:rPr>
              <a:t>FWER,</a:t>
            </a:r>
            <a:r>
              <a:rPr lang="ru-RU" sz="2400" dirty="0">
                <a:cs typeface="Arial"/>
              </a:rPr>
              <a:t> мы сильно снижаем мощность экспериментов. </a:t>
            </a:r>
          </a:p>
          <a:p>
            <a:r>
              <a:rPr lang="ru-RU" sz="2400" dirty="0">
                <a:cs typeface="Arial"/>
              </a:rPr>
              <a:t>Нам бы хотелось совершать чуть больше ошибок первого рода, но зато сделать больше открытий.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Тогда лучше использовать другую меру – </a:t>
            </a:r>
            <a:r>
              <a:rPr lang="ru-RU" sz="2400" b="1" dirty="0">
                <a:cs typeface="Arial"/>
              </a:rPr>
              <a:t>ожидаемую долю ложных отклонений</a:t>
            </a:r>
            <a:r>
              <a:rPr lang="ru-RU" sz="2400" dirty="0">
                <a:cs typeface="Arial"/>
              </a:rPr>
              <a:t> (</a:t>
            </a:r>
            <a:r>
              <a:rPr lang="en-US" sz="2400" dirty="0">
                <a:cs typeface="Arial"/>
              </a:rPr>
              <a:t>False Discovery Rate</a:t>
            </a:r>
            <a:r>
              <a:rPr lang="ru-RU" sz="2400" dirty="0">
                <a:cs typeface="Arial"/>
              </a:rPr>
              <a:t>)</a:t>
            </a:r>
            <a:r>
              <a:rPr lang="en-US" sz="2400" dirty="0">
                <a:cs typeface="Arial"/>
              </a:rPr>
              <a:t>.</a:t>
            </a:r>
          </a:p>
          <a:p>
            <a:endParaRPr lang="en-US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Всегда</a:t>
            </a:r>
            <a:r>
              <a:rPr lang="en-US" sz="2400" dirty="0">
                <a:cs typeface="Arial"/>
              </a:rPr>
              <a:t> FDR &lt; FWER.</a:t>
            </a:r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endParaRPr lang="en-US" sz="2400" dirty="0">
              <a:cs typeface="Arial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06E4EAB-6A97-DF46-A002-52A0D0B4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743" y="2013232"/>
            <a:ext cx="4299258" cy="11169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318C35-522F-D354-3989-E5D7A1E0F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901" y="3492273"/>
            <a:ext cx="5820724" cy="46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620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Метод </a:t>
            </a:r>
            <a:r>
              <a:rPr lang="ru-RU" dirty="0" err="1">
                <a:ea typeface="+mj-lt"/>
                <a:cs typeface="+mj-lt"/>
              </a:rPr>
              <a:t>Бенджамини-Хохберга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1081087" y="1875498"/>
            <a:ext cx="8155903" cy="53887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Похож на метод Холма, только ряд не </a:t>
            </a:r>
            <a:r>
              <a:rPr lang="ru-RU" sz="2400" dirty="0" err="1">
                <a:cs typeface="Arial"/>
              </a:rPr>
              <a:t>низходящий</a:t>
            </a:r>
            <a:r>
              <a:rPr lang="ru-RU" sz="2400" dirty="0">
                <a:cs typeface="Arial"/>
              </a:rPr>
              <a:t>, а восходящий</a:t>
            </a:r>
            <a:r>
              <a:rPr lang="en-US" sz="2400" dirty="0">
                <a:cs typeface="Arial"/>
              </a:rPr>
              <a:t>.</a:t>
            </a:r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На первом шаге самый большой</a:t>
            </a:r>
            <a:r>
              <a:rPr lang="en-US" sz="2400" dirty="0">
                <a:cs typeface="Arial"/>
              </a:rPr>
              <a:t> p-value</a:t>
            </a:r>
            <a:r>
              <a:rPr lang="ru-RU" sz="2400" dirty="0">
                <a:cs typeface="Arial"/>
              </a:rPr>
              <a:t> сравнивается с порогом, и если он меньше то данная гипотеза и все нижестоящие отвергаются. Если выше, то данная гипотеза принимается и процедура  переходит на следующий шаг.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Данная процедура контролирует  </a:t>
            </a:r>
            <a:r>
              <a:rPr lang="en-US" sz="2400" dirty="0">
                <a:cs typeface="Arial"/>
              </a:rPr>
              <a:t>FDR,</a:t>
            </a:r>
            <a:r>
              <a:rPr lang="ru-RU" sz="2400" dirty="0">
                <a:cs typeface="Arial"/>
              </a:rPr>
              <a:t> при этом отвергает больше гипотез.</a:t>
            </a:r>
          </a:p>
          <a:p>
            <a:endParaRPr lang="ru-RU" sz="2400" dirty="0">
              <a:cs typeface="Arial"/>
            </a:endParaRPr>
          </a:p>
          <a:p>
            <a:endParaRPr lang="en-US" sz="2400" dirty="0"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E43AD6-6106-4EB0-D47F-C9397F53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334" y="1960904"/>
            <a:ext cx="3437621" cy="7437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599465-0093-4EBD-395C-C839FDEA4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360" y="2764984"/>
            <a:ext cx="3505200" cy="647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D8A860-6779-57AC-155B-FC9AFD440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251" y="5129893"/>
            <a:ext cx="7772400" cy="15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798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Проблемы множественной проверки</a:t>
            </a:r>
          </a:p>
        </p:txBody>
      </p:sp>
    </p:spTree>
    <p:extLst>
      <p:ext uri="{BB962C8B-B14F-4D97-AF65-F5344CB8AC3E}">
        <p14:creationId xmlns:p14="http://schemas.microsoft.com/office/powerpoint/2010/main" val="21580763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Независимость гипотез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1081087" y="1875498"/>
            <a:ext cx="15021652" cy="53887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cs typeface="Arial"/>
              </a:rPr>
              <a:t>В отличии от универсального </a:t>
            </a:r>
            <a:r>
              <a:rPr lang="ru-RU" sz="2400" b="1" dirty="0">
                <a:cs typeface="Arial"/>
              </a:rPr>
              <a:t>метода Холма</a:t>
            </a:r>
            <a:r>
              <a:rPr lang="ru-RU" sz="2400" dirty="0">
                <a:cs typeface="Arial"/>
              </a:rPr>
              <a:t>, два других (</a:t>
            </a:r>
            <a:r>
              <a:rPr lang="ru-RU" sz="2400" b="1" dirty="0" err="1">
                <a:cs typeface="Arial"/>
              </a:rPr>
              <a:t>Бонферрони</a:t>
            </a:r>
            <a:r>
              <a:rPr lang="ru-RU" sz="2400" dirty="0">
                <a:cs typeface="Arial"/>
              </a:rPr>
              <a:t> и </a:t>
            </a:r>
            <a:r>
              <a:rPr lang="ru-RU" sz="2400" b="1" dirty="0" err="1">
                <a:cs typeface="Arial"/>
              </a:rPr>
              <a:t>Бенджамини-Хохберга</a:t>
            </a:r>
            <a:r>
              <a:rPr lang="ru-RU" sz="2400" dirty="0">
                <a:cs typeface="Arial"/>
              </a:rPr>
              <a:t>)</a:t>
            </a:r>
            <a:r>
              <a:rPr lang="en-US" sz="2400" dirty="0">
                <a:cs typeface="Arial"/>
              </a:rPr>
              <a:t> </a:t>
            </a:r>
            <a:r>
              <a:rPr lang="ru-RU" sz="2400" dirty="0">
                <a:cs typeface="Arial"/>
              </a:rPr>
              <a:t>требуют независимости гипотез.</a:t>
            </a: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Кроме использования кейса со множеством групп, независимость </a:t>
            </a:r>
            <a:r>
              <a:rPr lang="ru-RU" sz="2400" b="1" i="1" dirty="0">
                <a:cs typeface="Arial"/>
              </a:rPr>
              <a:t>в общем смысле не выполняется</a:t>
            </a:r>
            <a:r>
              <a:rPr lang="ru-RU" sz="2400" dirty="0">
                <a:cs typeface="Arial"/>
              </a:rPr>
              <a:t>. 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dirty="0">
                <a:cs typeface="Arial"/>
              </a:rPr>
              <a:t>Например, когда мы смотрим множество метрик, то очевидно что все они связаны между собой.</a:t>
            </a:r>
          </a:p>
          <a:p>
            <a:r>
              <a:rPr lang="ru-RU" sz="2400" dirty="0">
                <a:cs typeface="Arial"/>
              </a:rPr>
              <a:t>Из-за этого, мы получаем парадокс: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cs typeface="Arial"/>
              </a:rPr>
              <a:t>Мы смотрим метрику М1, и она прокрасилась в зеленый.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cs typeface="Arial"/>
              </a:rPr>
              <a:t>Начинаем смотреть также на метрики М2, М3, …, и все они также прокрасились в зеленый.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cs typeface="Arial"/>
              </a:rPr>
              <a:t>Кажется, что у нас стало больше уверенности в положительности изменения, однако после применения поправки эксп становится незначимым.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64919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785A-BE1B-B625-B077-6E70656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Как не стоит анализировать А/В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800394-C1A4-DE52-12FE-903F020D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E30943-6147-5FCB-1E07-B2354D199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67816-8D8C-AE01-9D9F-18D67233B402}"/>
              </a:ext>
            </a:extLst>
          </p:cNvPr>
          <p:cNvSpPr txBox="1"/>
          <p:nvPr/>
        </p:nvSpPr>
        <p:spPr>
          <a:xfrm>
            <a:off x="1081088" y="1875498"/>
            <a:ext cx="7427482" cy="7235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cs typeface="Arial"/>
              </a:rPr>
              <a:t>Во-первых</a:t>
            </a:r>
            <a:r>
              <a:rPr lang="ru-RU" sz="2400" dirty="0">
                <a:cs typeface="Arial"/>
              </a:rPr>
              <a:t>, если проверять все подряд (множество метрик и сегментов), то без поправок (да и с ними тоже) скорее всего что-то прокрасится, причем случайно.</a:t>
            </a:r>
          </a:p>
          <a:p>
            <a:endParaRPr lang="ru-RU" sz="2400" dirty="0">
              <a:cs typeface="Arial"/>
            </a:endParaRPr>
          </a:p>
          <a:p>
            <a:r>
              <a:rPr lang="ru-RU" sz="2400" b="1" dirty="0">
                <a:cs typeface="Arial"/>
              </a:rPr>
              <a:t>Во-вторых</a:t>
            </a:r>
            <a:r>
              <a:rPr lang="ru-RU" sz="2400" dirty="0">
                <a:cs typeface="Arial"/>
              </a:rPr>
              <a:t>, добавляя и пытаясь отклонить высоковероятные гипотезы, мы вынуждены применять поправки и в результате можем пропустить действительно важные гипотезы.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r>
              <a:rPr lang="ru-RU" sz="2400" b="1" dirty="0">
                <a:cs typeface="Arial"/>
              </a:rPr>
              <a:t>Вывод: </a:t>
            </a:r>
            <a:r>
              <a:rPr lang="ru-RU" sz="2400" dirty="0">
                <a:cs typeface="Arial"/>
              </a:rPr>
              <a:t>нужно проверять меньше гипотез, т.е. только самые важные. </a:t>
            </a:r>
          </a:p>
          <a:p>
            <a:r>
              <a:rPr lang="ru-RU" sz="2400" dirty="0">
                <a:cs typeface="Arial"/>
              </a:rPr>
              <a:t>Кроме того, можно придумывать свои поправки, например использовать в качестве статистики кол-во прокрасившихся метрик.</a:t>
            </a: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  <a:p>
            <a:endParaRPr lang="ru-RU" sz="2400" dirty="0">
              <a:cs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11A5A4-7FB2-3A28-A42C-78465621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325" y="3826103"/>
            <a:ext cx="6121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788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95" dirty="0">
                <a:cs typeface="Arial" panose="020B0604020202020204"/>
              </a:rPr>
              <a:t>Что мы не разобрали, но очень надо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205001" y="1780169"/>
            <a:ext cx="9167762" cy="6189600"/>
          </a:xfrm>
        </p:spPr>
        <p:txBody>
          <a:bodyPr/>
          <a:lstStyle/>
          <a:p>
            <a:r>
              <a:rPr lang="ru-RU" b="1" dirty="0">
                <a:ea typeface="+mn-lt"/>
                <a:cs typeface="+mn-lt"/>
              </a:rPr>
              <a:t>Способы от простых к сложным</a:t>
            </a:r>
          </a:p>
          <a:p>
            <a:pPr marL="457200" indent="-457200">
              <a:buAutoNum type="arabicPeriod"/>
            </a:pPr>
            <a:r>
              <a:rPr lang="ru-RU" dirty="0">
                <a:ea typeface="+mn-lt"/>
                <a:cs typeface="+mn-lt"/>
              </a:rPr>
              <a:t>Проблему </a:t>
            </a:r>
            <a:r>
              <a:rPr lang="en-US" dirty="0">
                <a:ea typeface="+mn-lt"/>
                <a:cs typeface="+mn-lt"/>
              </a:rPr>
              <a:t>Peeking’</a:t>
            </a:r>
            <a:r>
              <a:rPr lang="ru-RU" dirty="0">
                <a:ea typeface="+mn-lt"/>
                <a:cs typeface="+mn-lt"/>
              </a:rPr>
              <a:t>а</a:t>
            </a:r>
          </a:p>
          <a:p>
            <a:pPr marL="457200" indent="-457200">
              <a:buAutoNum type="arabicPeriod"/>
            </a:pPr>
            <a:r>
              <a:rPr lang="ru-RU" dirty="0">
                <a:ea typeface="+mn-lt"/>
                <a:cs typeface="+mn-lt"/>
              </a:rPr>
              <a:t>Параллельный запуск экспериментов</a:t>
            </a:r>
          </a:p>
          <a:p>
            <a:endParaRPr lang="ru-RU" dirty="0">
              <a:ea typeface="+mn-lt"/>
              <a:cs typeface="+mn-lt"/>
            </a:endParaRPr>
          </a:p>
          <a:p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96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949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9913</TotalTime>
  <Words>3811</Words>
  <Application>Microsoft Macintosh PowerPoint</Application>
  <PresentationFormat>Произвольный</PresentationFormat>
  <Paragraphs>673</Paragraphs>
  <Slides>96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96</vt:i4>
      </vt:variant>
    </vt:vector>
  </HeadingPairs>
  <TitlesOfParts>
    <vt:vector size="101" baseType="lpstr">
      <vt:lpstr>.AppleSystemUIFont</vt:lpstr>
      <vt:lpstr>Arial</vt:lpstr>
      <vt:lpstr>Calibri</vt:lpstr>
      <vt:lpstr>Wingdings</vt:lpstr>
      <vt:lpstr>Мэдисон</vt:lpstr>
      <vt:lpstr>Эксперименты в аналитике</vt:lpstr>
      <vt:lpstr>Agenda</vt:lpstr>
      <vt:lpstr>Продуктовая аналитика</vt:lpstr>
      <vt:lpstr>Как определять связи для Discovery</vt:lpstr>
      <vt:lpstr>Оценка эффекта для Delivery</vt:lpstr>
      <vt:lpstr>Внешние эффекты</vt:lpstr>
      <vt:lpstr>Как не надо оценивать эффект, часть 1</vt:lpstr>
      <vt:lpstr>Как не надо оценивать эффект, часть 2</vt:lpstr>
      <vt:lpstr>Как выбрать группы А и B?</vt:lpstr>
      <vt:lpstr>Agenda</vt:lpstr>
      <vt:lpstr>Эксперименты</vt:lpstr>
      <vt:lpstr>Влияение внутренних параметров на метрику</vt:lpstr>
      <vt:lpstr>Causal Inference</vt:lpstr>
      <vt:lpstr>Эксперименты</vt:lpstr>
      <vt:lpstr>Что обычно тестируют через А/В</vt:lpstr>
      <vt:lpstr>Классический А/В-тест</vt:lpstr>
      <vt:lpstr>Дизайн А/В-теста</vt:lpstr>
      <vt:lpstr>Хэш-функция</vt:lpstr>
      <vt:lpstr>Хэш-функция для А/В</vt:lpstr>
      <vt:lpstr>Хэш-функция для А/В</vt:lpstr>
      <vt:lpstr>Принцип SUTVA</vt:lpstr>
      <vt:lpstr>А/А-тесты и пред-экспериментальный период</vt:lpstr>
      <vt:lpstr>Agenda</vt:lpstr>
      <vt:lpstr>Значимость изменений</vt:lpstr>
      <vt:lpstr>Вариативность пользователей</vt:lpstr>
      <vt:lpstr>Вариативность метрики</vt:lpstr>
      <vt:lpstr>Вывод</vt:lpstr>
      <vt:lpstr>Мы знаем что метрика – случайная величина!</vt:lpstr>
      <vt:lpstr>Статистика</vt:lpstr>
      <vt:lpstr>Проверка гипотез</vt:lpstr>
      <vt:lpstr>Типы ошибок при проверке гипотез</vt:lpstr>
      <vt:lpstr>Работа с ошибками</vt:lpstr>
      <vt:lpstr>Термины</vt:lpstr>
      <vt:lpstr>P-value</vt:lpstr>
      <vt:lpstr>Что дальше делаем с p-value</vt:lpstr>
      <vt:lpstr>Неправильная интерпретация p-value №1</vt:lpstr>
      <vt:lpstr>Неправильная интерпретация p-value №2</vt:lpstr>
      <vt:lpstr>Распределение p-value</vt:lpstr>
      <vt:lpstr>Распределение p-value </vt:lpstr>
      <vt:lpstr>Как посчитать p-value??</vt:lpstr>
      <vt:lpstr>Agenda</vt:lpstr>
      <vt:lpstr>У каждого типа данных своя статистика</vt:lpstr>
      <vt:lpstr>Типы данных в аналитике</vt:lpstr>
      <vt:lpstr>Пример с нашими клиентскими метриками №1</vt:lpstr>
      <vt:lpstr>Пример с нашими клиентскими метриками №2</vt:lpstr>
      <vt:lpstr>Континуальная VS категориальная статистика</vt:lpstr>
      <vt:lpstr>Дискретные распределения</vt:lpstr>
      <vt:lpstr>Непрерывные распределения</vt:lpstr>
      <vt:lpstr>Моменты случайной величины </vt:lpstr>
      <vt:lpstr>Параметрические распределения, слайд №1</vt:lpstr>
      <vt:lpstr>Параметрические распределения, слайд №2</vt:lpstr>
      <vt:lpstr>Статистика</vt:lpstr>
      <vt:lpstr>Статистика</vt:lpstr>
      <vt:lpstr>Расчет А/В-теста</vt:lpstr>
      <vt:lpstr>Статистические тесты</vt:lpstr>
      <vt:lpstr>Верность нулевой гипотезе</vt:lpstr>
      <vt:lpstr>Аналогично с биноминальными метриками</vt:lpstr>
      <vt:lpstr>P-value в z-тесте</vt:lpstr>
      <vt:lpstr>Связь с дов. интервалами</vt:lpstr>
      <vt:lpstr>T-критерий</vt:lpstr>
      <vt:lpstr>Bootstrap</vt:lpstr>
      <vt:lpstr>RATIO</vt:lpstr>
      <vt:lpstr>Кластерная рандомизация</vt:lpstr>
      <vt:lpstr>ICC</vt:lpstr>
      <vt:lpstr>Какое среднее правильнее использовать?</vt:lpstr>
      <vt:lpstr>Дельта-метод</vt:lpstr>
      <vt:lpstr>Ratio: Переходим к частному</vt:lpstr>
      <vt:lpstr>Наиболее часто используемые критерии</vt:lpstr>
      <vt:lpstr>Множество стат-критериев</vt:lpstr>
      <vt:lpstr>Agenda</vt:lpstr>
      <vt:lpstr>Ошибка второго рода</vt:lpstr>
      <vt:lpstr>Противоборство ошибок</vt:lpstr>
      <vt:lpstr>От чего зависит ошибка второго рода?</vt:lpstr>
      <vt:lpstr>Разница в effect-size и p-value</vt:lpstr>
      <vt:lpstr>Вспомним слайд из начала секции</vt:lpstr>
      <vt:lpstr>Мощность</vt:lpstr>
      <vt:lpstr>MDE </vt:lpstr>
      <vt:lpstr>От чего зависит MDE </vt:lpstr>
      <vt:lpstr>Длительность А/В-теста</vt:lpstr>
      <vt:lpstr>Agenda</vt:lpstr>
      <vt:lpstr>Распределение p-value</vt:lpstr>
      <vt:lpstr>Повторение маловероятного события</vt:lpstr>
      <vt:lpstr>Эксперимент Джозефа Райна, слайд №1 </vt:lpstr>
      <vt:lpstr>Эксперимент Джозефа Райна, слайд №2</vt:lpstr>
      <vt:lpstr>Множественны сравнения</vt:lpstr>
      <vt:lpstr>Множественная проверка гипотез</vt:lpstr>
      <vt:lpstr>FWER</vt:lpstr>
      <vt:lpstr>Поправка Бонферрони</vt:lpstr>
      <vt:lpstr>Проблема поправки Бонферрони</vt:lpstr>
      <vt:lpstr>Метод Холма</vt:lpstr>
      <vt:lpstr>FDR</vt:lpstr>
      <vt:lpstr>Метод Бенджамини-Хохберга</vt:lpstr>
      <vt:lpstr>Проблемы множественной проверки</vt:lpstr>
      <vt:lpstr>Независимость гипотез</vt:lpstr>
      <vt:lpstr>Как не стоит анализировать А/В</vt:lpstr>
      <vt:lpstr>Что мы не разобрали, но очень надо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Кочнев Кирилл</cp:lastModifiedBy>
  <cp:revision>841</cp:revision>
  <dcterms:created xsi:type="dcterms:W3CDTF">2018-08-29T11:25:32Z</dcterms:created>
  <dcterms:modified xsi:type="dcterms:W3CDTF">2023-06-30T07:32:04Z</dcterms:modified>
</cp:coreProperties>
</file>